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1" r:id="rId2"/>
  </p:sldMasterIdLst>
  <p:notesMasterIdLst>
    <p:notesMasterId r:id="rId13"/>
  </p:notesMasterIdLst>
  <p:sldIdLst>
    <p:sldId id="256" r:id="rId3"/>
    <p:sldId id="4151" r:id="rId4"/>
    <p:sldId id="4152" r:id="rId5"/>
    <p:sldId id="265" r:id="rId6"/>
    <p:sldId id="3617" r:id="rId7"/>
    <p:sldId id="3618" r:id="rId8"/>
    <p:sldId id="4153" r:id="rId9"/>
    <p:sldId id="4155" r:id="rId10"/>
    <p:sldId id="4157" r:id="rId11"/>
    <p:sldId id="4150" r:id="rId1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A1B5"/>
    <a:srgbClr val="00B0F0"/>
    <a:srgbClr val="416FC3"/>
    <a:srgbClr val="92D050"/>
    <a:srgbClr val="297FB8"/>
    <a:srgbClr val="83C935"/>
    <a:srgbClr val="0F73C5"/>
    <a:srgbClr val="0736CD"/>
    <a:srgbClr val="3864B2"/>
    <a:srgbClr val="7A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5097" autoAdjust="0"/>
  </p:normalViewPr>
  <p:slideViewPr>
    <p:cSldViewPr snapToGrid="0">
      <p:cViewPr>
        <p:scale>
          <a:sx n="60" d="100"/>
          <a:sy n="60" d="100"/>
        </p:scale>
        <p:origin x="1124" y="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B35AE-37D5-4CF6-A305-A65D6881EC47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F2686B66-22B0-4DED-B999-8D31D1194DEB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rtlCol="0" anchor="ctr"/>
        <a:lstStyle/>
        <a:p>
          <a:pPr marR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</a:pP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0. Introducción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gm:t>
    </dgm:pt>
    <dgm:pt modelId="{8B556709-F854-4A8E-AC67-07FC62F2FECC}" type="parTrans" cxnId="{8D824187-2026-47DA-85B1-B6A8AC6863CA}">
      <dgm:prSet/>
      <dgm:spPr/>
      <dgm:t>
        <a:bodyPr/>
        <a:lstStyle/>
        <a:p>
          <a:pPr algn="ctr"/>
          <a:endParaRPr lang="es-PE"/>
        </a:p>
      </dgm:t>
    </dgm:pt>
    <dgm:pt modelId="{7EC9F4EC-FF61-4D26-99EF-C3693C63E3CF}" type="sibTrans" cxnId="{8D824187-2026-47DA-85B1-B6A8AC6863CA}">
      <dgm:prSet/>
      <dgm:spPr/>
      <dgm:t>
        <a:bodyPr/>
        <a:lstStyle/>
        <a:p>
          <a:pPr algn="ctr"/>
          <a:endParaRPr lang="es-PE"/>
        </a:p>
      </dgm:t>
    </dgm:pt>
    <dgm:pt modelId="{096DD0EC-D925-4F50-AC0B-8FA5015E6636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spcFirstLastPara="0" vert="horz" wrap="square" lIns="150437" tIns="60960" rIns="113792" bIns="60960" numCol="1" spcCol="1270" rtlCol="0" anchor="ctr" anchorCtr="0"/>
        <a:lstStyle/>
        <a:p>
          <a:pPr marL="0" marR="0" lvl="0" indent="0" algn="l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1. Objeto y campo de </a:t>
          </a: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aplicación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gm:t>
    </dgm:pt>
    <dgm:pt modelId="{5A94CFDD-7646-4461-8DB2-16E2F2EAF53B}" type="parTrans" cxnId="{E63538BC-5BCE-48C9-8C4F-73A2CFCB0967}">
      <dgm:prSet/>
      <dgm:spPr/>
      <dgm:t>
        <a:bodyPr/>
        <a:lstStyle/>
        <a:p>
          <a:pPr algn="ctr"/>
          <a:endParaRPr lang="es-PE"/>
        </a:p>
      </dgm:t>
    </dgm:pt>
    <dgm:pt modelId="{6E6FC249-0BA4-47B2-B89B-4891644487FB}" type="sibTrans" cxnId="{E63538BC-5BCE-48C9-8C4F-73A2CFCB0967}">
      <dgm:prSet/>
      <dgm:spPr/>
      <dgm:t>
        <a:bodyPr/>
        <a:lstStyle/>
        <a:p>
          <a:pPr algn="ctr"/>
          <a:endParaRPr lang="es-PE"/>
        </a:p>
      </dgm:t>
    </dgm:pt>
    <dgm:pt modelId="{3ACF5329-0E1E-42FE-A014-B8A0370AE338}">
      <dgm:prSet phldrT="[Texto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rtlCol="0" anchor="ctr"/>
        <a:lstStyle/>
        <a:p>
          <a:pPr algn="l"/>
          <a:r>
            <a:rPr lang="es-ES" dirty="0"/>
            <a:t>2. Referencias Normativas</a:t>
          </a:r>
          <a:endParaRPr lang="es-PE" dirty="0"/>
        </a:p>
      </dgm:t>
    </dgm:pt>
    <dgm:pt modelId="{86887B71-EF3D-495B-83A8-942CF398F30F}" type="parTrans" cxnId="{B94A3E52-0E22-4287-958E-518937EBA3D7}">
      <dgm:prSet/>
      <dgm:spPr/>
      <dgm:t>
        <a:bodyPr/>
        <a:lstStyle/>
        <a:p>
          <a:pPr algn="ctr"/>
          <a:endParaRPr lang="es-PE"/>
        </a:p>
      </dgm:t>
    </dgm:pt>
    <dgm:pt modelId="{8C197856-3B93-42FA-84B6-874D82F2196A}" type="sibTrans" cxnId="{B94A3E52-0E22-4287-958E-518937EBA3D7}">
      <dgm:prSet/>
      <dgm:spPr/>
      <dgm:t>
        <a:bodyPr/>
        <a:lstStyle/>
        <a:p>
          <a:pPr algn="ctr"/>
          <a:endParaRPr lang="es-PE"/>
        </a:p>
      </dgm:t>
    </dgm:pt>
    <dgm:pt modelId="{6E5532BC-6F22-4BFE-B891-BE441E72F16F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s-ES" dirty="0"/>
            <a:t>9. Evaluación del Desempeño </a:t>
          </a:r>
          <a:r>
            <a:rPr lang="es-ES" dirty="0">
              <a:solidFill>
                <a:srgbClr val="FFFF00"/>
              </a:solidFill>
            </a:rPr>
            <a:t>(Auditoría)</a:t>
          </a:r>
          <a:endParaRPr lang="es-PE" dirty="0">
            <a:solidFill>
              <a:srgbClr val="FFFF00"/>
            </a:solidFill>
          </a:endParaRPr>
        </a:p>
      </dgm:t>
    </dgm:pt>
    <dgm:pt modelId="{EBA5D9C2-C02E-454E-9D66-D4A54785B012}" type="parTrans" cxnId="{35DBC92A-E2DA-4A69-83BF-52D798614F0A}">
      <dgm:prSet/>
      <dgm:spPr/>
      <dgm:t>
        <a:bodyPr/>
        <a:lstStyle/>
        <a:p>
          <a:pPr algn="ctr"/>
          <a:endParaRPr lang="es-PE"/>
        </a:p>
      </dgm:t>
    </dgm:pt>
    <dgm:pt modelId="{03DCD97F-069B-4E0F-95A3-681A985F45D4}" type="sibTrans" cxnId="{35DBC92A-E2DA-4A69-83BF-52D798614F0A}">
      <dgm:prSet/>
      <dgm:spPr/>
      <dgm:t>
        <a:bodyPr/>
        <a:lstStyle/>
        <a:p>
          <a:pPr algn="ctr"/>
          <a:endParaRPr lang="es-PE"/>
        </a:p>
      </dgm:t>
    </dgm:pt>
    <dgm:pt modelId="{3585126D-44B3-4A8B-9F53-E44B1634833B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 5. Liderazgo</a:t>
          </a:r>
          <a:endParaRPr lang="es-PE" dirty="0"/>
        </a:p>
      </dgm:t>
    </dgm:pt>
    <dgm:pt modelId="{36DBC4A6-C163-445F-8C08-5120DC8DA504}" type="parTrans" cxnId="{B5464D57-BEEE-49CC-8B08-E12470C4D84C}">
      <dgm:prSet/>
      <dgm:spPr/>
      <dgm:t>
        <a:bodyPr/>
        <a:lstStyle/>
        <a:p>
          <a:pPr algn="ctr"/>
          <a:endParaRPr lang="es-PE"/>
        </a:p>
      </dgm:t>
    </dgm:pt>
    <dgm:pt modelId="{362C9104-A5DD-47F3-82E1-8A3CE780924A}" type="sibTrans" cxnId="{B5464D57-BEEE-49CC-8B08-E12470C4D84C}">
      <dgm:prSet/>
      <dgm:spPr/>
      <dgm:t>
        <a:bodyPr/>
        <a:lstStyle/>
        <a:p>
          <a:pPr algn="ctr"/>
          <a:endParaRPr lang="es-PE"/>
        </a:p>
      </dgm:t>
    </dgm:pt>
    <dgm:pt modelId="{265E726C-E89D-4786-81A9-C4BE0DE26332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6. Planificación</a:t>
          </a:r>
          <a:endParaRPr lang="es-PE" dirty="0"/>
        </a:p>
      </dgm:t>
    </dgm:pt>
    <dgm:pt modelId="{56CCD35B-578C-47F1-B15E-CB3AE3D84FAF}" type="parTrans" cxnId="{A13DA85E-D6A6-42D9-99C4-2B91ABA25010}">
      <dgm:prSet/>
      <dgm:spPr/>
      <dgm:t>
        <a:bodyPr/>
        <a:lstStyle/>
        <a:p>
          <a:pPr algn="ctr"/>
          <a:endParaRPr lang="es-PE"/>
        </a:p>
      </dgm:t>
    </dgm:pt>
    <dgm:pt modelId="{2E2D1822-1E5E-4796-89C0-64C77163906A}" type="sibTrans" cxnId="{A13DA85E-D6A6-42D9-99C4-2B91ABA25010}">
      <dgm:prSet/>
      <dgm:spPr/>
      <dgm:t>
        <a:bodyPr/>
        <a:lstStyle/>
        <a:p>
          <a:pPr algn="ctr"/>
          <a:endParaRPr lang="es-PE"/>
        </a:p>
      </dgm:t>
    </dgm:pt>
    <dgm:pt modelId="{9BA5034C-08AB-4EC9-8761-79278DB7AF91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7. Apoyo</a:t>
          </a:r>
          <a:endParaRPr lang="es-PE" dirty="0"/>
        </a:p>
      </dgm:t>
    </dgm:pt>
    <dgm:pt modelId="{E3DE866F-9BD4-4028-B797-2304521DAAEF}" type="parTrans" cxnId="{E7A2DE26-AC41-475A-B79E-FA74652E6DFF}">
      <dgm:prSet/>
      <dgm:spPr/>
      <dgm:t>
        <a:bodyPr/>
        <a:lstStyle/>
        <a:p>
          <a:pPr algn="ctr"/>
          <a:endParaRPr lang="es-PE"/>
        </a:p>
      </dgm:t>
    </dgm:pt>
    <dgm:pt modelId="{7393700C-0658-4896-B411-D4C48A58E5EF}" type="sibTrans" cxnId="{E7A2DE26-AC41-475A-B79E-FA74652E6DFF}">
      <dgm:prSet/>
      <dgm:spPr/>
      <dgm:t>
        <a:bodyPr/>
        <a:lstStyle/>
        <a:p>
          <a:pPr algn="ctr"/>
          <a:endParaRPr lang="es-PE"/>
        </a:p>
      </dgm:t>
    </dgm:pt>
    <dgm:pt modelId="{97351981-80CC-4D3E-9F9B-9CD57F276BD4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ES" dirty="0"/>
            <a:t>8. Operación</a:t>
          </a:r>
        </a:p>
      </dgm:t>
    </dgm:pt>
    <dgm:pt modelId="{63468D4C-5B63-440B-B43D-21F934D408EC}" type="parTrans" cxnId="{88634726-1AA4-4D5C-AC7B-882A7ADFF382}">
      <dgm:prSet/>
      <dgm:spPr/>
      <dgm:t>
        <a:bodyPr/>
        <a:lstStyle/>
        <a:p>
          <a:pPr algn="ctr"/>
          <a:endParaRPr lang="es-PE"/>
        </a:p>
      </dgm:t>
    </dgm:pt>
    <dgm:pt modelId="{B89027F3-2240-45D4-A337-DEC78F8B4E40}" type="sibTrans" cxnId="{88634726-1AA4-4D5C-AC7B-882A7ADFF382}">
      <dgm:prSet/>
      <dgm:spPr/>
      <dgm:t>
        <a:bodyPr/>
        <a:lstStyle/>
        <a:p>
          <a:pPr algn="ctr"/>
          <a:endParaRPr lang="es-PE"/>
        </a:p>
      </dgm:t>
    </dgm:pt>
    <dgm:pt modelId="{62DC34D0-6FF9-4D2E-948F-DAB3C53B2004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rtlCol="0" anchor="ctr"/>
        <a:lstStyle/>
        <a:p>
          <a:pPr marR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</a:pP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3. Términos y definiciones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gm:t>
    </dgm:pt>
    <dgm:pt modelId="{D556CB2F-A777-4A27-8A2C-6D891D1CF577}" type="parTrans" cxnId="{081F399A-4393-4912-852B-C8F79FADED0C}">
      <dgm:prSet/>
      <dgm:spPr/>
      <dgm:t>
        <a:bodyPr/>
        <a:lstStyle/>
        <a:p>
          <a:pPr algn="ctr"/>
          <a:endParaRPr lang="es-PE"/>
        </a:p>
      </dgm:t>
    </dgm:pt>
    <dgm:pt modelId="{DA89266A-B15F-45C7-B104-F1FBFD759E93}" type="sibTrans" cxnId="{081F399A-4393-4912-852B-C8F79FADED0C}">
      <dgm:prSet/>
      <dgm:spPr/>
      <dgm:t>
        <a:bodyPr/>
        <a:lstStyle/>
        <a:p>
          <a:pPr algn="ctr"/>
          <a:endParaRPr lang="es-PE"/>
        </a:p>
      </dgm:t>
    </dgm:pt>
    <dgm:pt modelId="{3C046B84-D35A-4D34-A2F7-E0FD6DCDF56C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4. Contexto de la Organización</a:t>
          </a:r>
          <a:endParaRPr lang="es-PE" dirty="0"/>
        </a:p>
      </dgm:t>
    </dgm:pt>
    <dgm:pt modelId="{79179908-E4B3-46A6-AAE2-A527B3D05C8C}" type="parTrans" cxnId="{C91775A1-DBDD-42A2-A414-682FD51FDB39}">
      <dgm:prSet/>
      <dgm:spPr/>
      <dgm:t>
        <a:bodyPr/>
        <a:lstStyle/>
        <a:p>
          <a:pPr algn="ctr"/>
          <a:endParaRPr lang="es-PE"/>
        </a:p>
      </dgm:t>
    </dgm:pt>
    <dgm:pt modelId="{03176EA9-3400-4BAD-9622-62EAB53FDD52}" type="sibTrans" cxnId="{C91775A1-DBDD-42A2-A414-682FD51FDB39}">
      <dgm:prSet/>
      <dgm:spPr/>
      <dgm:t>
        <a:bodyPr/>
        <a:lstStyle/>
        <a:p>
          <a:pPr algn="ctr"/>
          <a:endParaRPr lang="es-PE"/>
        </a:p>
      </dgm:t>
    </dgm:pt>
    <dgm:pt modelId="{08819A60-F2C1-4C08-97E9-0C084C2AF834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pPr algn="l"/>
          <a:r>
            <a:rPr lang="es-ES" dirty="0"/>
            <a:t>10. Mejora</a:t>
          </a:r>
          <a:endParaRPr lang="es-PE" dirty="0"/>
        </a:p>
      </dgm:t>
    </dgm:pt>
    <dgm:pt modelId="{7CC7B45E-9488-4E6C-BD14-47ADACD730E1}" type="parTrans" cxnId="{DAB14972-5138-4A76-B5B0-05009F003FB6}">
      <dgm:prSet/>
      <dgm:spPr/>
      <dgm:t>
        <a:bodyPr/>
        <a:lstStyle/>
        <a:p>
          <a:pPr algn="ctr"/>
          <a:endParaRPr lang="es-PE"/>
        </a:p>
      </dgm:t>
    </dgm:pt>
    <dgm:pt modelId="{CAA6219D-FE46-4A59-9B50-AA78CF80F562}" type="sibTrans" cxnId="{DAB14972-5138-4A76-B5B0-05009F003FB6}">
      <dgm:prSet/>
      <dgm:spPr/>
      <dgm:t>
        <a:bodyPr/>
        <a:lstStyle/>
        <a:p>
          <a:pPr algn="ctr"/>
          <a:endParaRPr lang="es-PE"/>
        </a:p>
      </dgm:t>
    </dgm:pt>
    <dgm:pt modelId="{32AE7B1D-B6F0-4902-A24C-8987C4D050D0}" type="pres">
      <dgm:prSet presAssocID="{588B35AE-37D5-4CF6-A305-A65D6881EC47}" presName="linearFlow" presStyleCnt="0">
        <dgm:presLayoutVars>
          <dgm:dir/>
          <dgm:resizeHandles val="exact"/>
        </dgm:presLayoutVars>
      </dgm:prSet>
      <dgm:spPr/>
    </dgm:pt>
    <dgm:pt modelId="{0E1BBEE1-18FC-430C-825A-82600D66306E}" type="pres">
      <dgm:prSet presAssocID="{F2686B66-22B0-4DED-B999-8D31D1194DEB}" presName="composite" presStyleCnt="0"/>
      <dgm:spPr/>
    </dgm:pt>
    <dgm:pt modelId="{977C34F2-94EC-4C76-BD02-E3FB9C17A4DF}" type="pres">
      <dgm:prSet presAssocID="{F2686B66-22B0-4DED-B999-8D31D1194DEB}" presName="imgShp" presStyleLbl="fgImgPlace1" presStyleIdx="0" presStyleCnt="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 abierto con relleno sólido"/>
        </a:ext>
      </dgm:extLst>
    </dgm:pt>
    <dgm:pt modelId="{C67DF20C-7CC1-4263-97F1-53BDFA14384C}" type="pres">
      <dgm:prSet presAssocID="{F2686B66-22B0-4DED-B999-8D31D1194DEB}" presName="txShp" presStyleLbl="node1" presStyleIdx="0" presStyleCnt="11">
        <dgm:presLayoutVars>
          <dgm:bulletEnabled val="1"/>
        </dgm:presLayoutVars>
      </dgm:prSet>
      <dgm:spPr>
        <a:xfrm rot="10800000">
          <a:off x="1115774" y="2112"/>
          <a:ext cx="4091188" cy="341147"/>
        </a:xfrm>
        <a:prstGeom prst="homePlate">
          <a:avLst/>
        </a:prstGeom>
      </dgm:spPr>
    </dgm:pt>
    <dgm:pt modelId="{867C7714-DA90-4D57-9D8A-4FDEC9B68F27}" type="pres">
      <dgm:prSet presAssocID="{7EC9F4EC-FF61-4D26-99EF-C3693C63E3CF}" presName="spacing" presStyleCnt="0"/>
      <dgm:spPr/>
    </dgm:pt>
    <dgm:pt modelId="{029BDFA5-86BF-4F8B-8C53-D58BFAC3C6E6}" type="pres">
      <dgm:prSet presAssocID="{096DD0EC-D925-4F50-AC0B-8FA5015E6636}" presName="composite" presStyleCnt="0"/>
      <dgm:spPr/>
    </dgm:pt>
    <dgm:pt modelId="{7923DD08-0E2A-4DD3-A847-41110BC8360E}" type="pres">
      <dgm:prSet presAssocID="{096DD0EC-D925-4F50-AC0B-8FA5015E6636}" presName="imgShp" presStyleLbl="fgImgPlace1" presStyleIdx="1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s con relleno sólido"/>
        </a:ext>
      </dgm:extLst>
    </dgm:pt>
    <dgm:pt modelId="{C5AA79EF-AF25-4A36-9F1E-2FFB16EC36AC}" type="pres">
      <dgm:prSet presAssocID="{096DD0EC-D925-4F50-AC0B-8FA5015E6636}" presName="txShp" presStyleLbl="node1" presStyleIdx="1" presStyleCnt="11">
        <dgm:presLayoutVars>
          <dgm:bulletEnabled val="1"/>
        </dgm:presLayoutVars>
      </dgm:prSet>
      <dgm:spPr>
        <a:xfrm rot="10800000">
          <a:off x="1115774" y="445095"/>
          <a:ext cx="4091188" cy="341147"/>
        </a:xfrm>
        <a:prstGeom prst="homePlate">
          <a:avLst/>
        </a:prstGeom>
      </dgm:spPr>
    </dgm:pt>
    <dgm:pt modelId="{0F64AEF2-CE4E-434F-BED8-AF8AC09982DA}" type="pres">
      <dgm:prSet presAssocID="{6E6FC249-0BA4-47B2-B89B-4891644487FB}" presName="spacing" presStyleCnt="0"/>
      <dgm:spPr/>
    </dgm:pt>
    <dgm:pt modelId="{F0A2896D-13DD-4548-89EC-F88C019CA310}" type="pres">
      <dgm:prSet presAssocID="{3ACF5329-0E1E-42FE-A014-B8A0370AE338}" presName="composite" presStyleCnt="0"/>
      <dgm:spPr/>
    </dgm:pt>
    <dgm:pt modelId="{92AFA73B-4B0F-4F97-B641-0412515F68B3}" type="pres">
      <dgm:prSet presAssocID="{3ACF5329-0E1E-42FE-A014-B8A0370AE338}" presName="imgShp" presStyleLbl="fgImgPlace1" presStyleIdx="2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s con relleno sólido"/>
        </a:ext>
      </dgm:extLst>
    </dgm:pt>
    <dgm:pt modelId="{BCF69B50-CC8F-4C20-8C32-5803AB0E3608}" type="pres">
      <dgm:prSet presAssocID="{3ACF5329-0E1E-42FE-A014-B8A0370AE338}" presName="txShp" presStyleLbl="node1" presStyleIdx="2" presStyleCnt="11">
        <dgm:presLayoutVars>
          <dgm:bulletEnabled val="1"/>
        </dgm:presLayoutVars>
      </dgm:prSet>
      <dgm:spPr>
        <a:xfrm rot="10800000">
          <a:off x="1115774" y="888077"/>
          <a:ext cx="4091188" cy="341147"/>
        </a:xfrm>
        <a:prstGeom prst="homePlate">
          <a:avLst/>
        </a:prstGeom>
      </dgm:spPr>
    </dgm:pt>
    <dgm:pt modelId="{610435A9-617D-48C1-99FA-6FC1601BF18B}" type="pres">
      <dgm:prSet presAssocID="{8C197856-3B93-42FA-84B6-874D82F2196A}" presName="spacing" presStyleCnt="0"/>
      <dgm:spPr/>
    </dgm:pt>
    <dgm:pt modelId="{BD7CA13A-7E24-4124-AF4F-F3F9D3F750B2}" type="pres">
      <dgm:prSet presAssocID="{62DC34D0-6FF9-4D2E-948F-DAB3C53B2004}" presName="composite" presStyleCnt="0"/>
      <dgm:spPr/>
    </dgm:pt>
    <dgm:pt modelId="{8D703B96-B61B-4EF8-86BC-6EA4E754CD89}" type="pres">
      <dgm:prSet presAssocID="{62DC34D0-6FF9-4D2E-948F-DAB3C53B2004}" presName="imgShp" presStyleLbl="fgImgPlace1" presStyleIdx="3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s con relleno sólido"/>
        </a:ext>
      </dgm:extLst>
    </dgm:pt>
    <dgm:pt modelId="{6258A803-CB94-4F84-B3C5-50A2E44B9170}" type="pres">
      <dgm:prSet presAssocID="{62DC34D0-6FF9-4D2E-948F-DAB3C53B2004}" presName="txShp" presStyleLbl="node1" presStyleIdx="3" presStyleCnt="11">
        <dgm:presLayoutVars>
          <dgm:bulletEnabled val="1"/>
        </dgm:presLayoutVars>
      </dgm:prSet>
      <dgm:spPr>
        <a:xfrm rot="10800000">
          <a:off x="1115774" y="1331060"/>
          <a:ext cx="4091188" cy="341147"/>
        </a:xfrm>
        <a:prstGeom prst="homePlate">
          <a:avLst/>
        </a:prstGeom>
      </dgm:spPr>
    </dgm:pt>
    <dgm:pt modelId="{80A5F851-1D7B-46C1-B2E0-A135CD0A7B32}" type="pres">
      <dgm:prSet presAssocID="{DA89266A-B15F-45C7-B104-F1FBFD759E93}" presName="spacing" presStyleCnt="0"/>
      <dgm:spPr/>
    </dgm:pt>
    <dgm:pt modelId="{366E44E9-949C-435C-B609-83B1C5BF7776}" type="pres">
      <dgm:prSet presAssocID="{3C046B84-D35A-4D34-A2F7-E0FD6DCDF56C}" presName="composite" presStyleCnt="0"/>
      <dgm:spPr/>
    </dgm:pt>
    <dgm:pt modelId="{313AA80B-30CE-4ABB-97F9-7BCD882E5B67}" type="pres">
      <dgm:prSet presAssocID="{3C046B84-D35A-4D34-A2F7-E0FD6DCDF56C}" presName="imgShp" presStyleLbl="fgImgPlace1" presStyleIdx="4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6CDC6FB0-2194-4CA5-964A-3F875929EA57}" type="pres">
      <dgm:prSet presAssocID="{3C046B84-D35A-4D34-A2F7-E0FD6DCDF56C}" presName="txShp" presStyleLbl="node1" presStyleIdx="4" presStyleCnt="11">
        <dgm:presLayoutVars>
          <dgm:bulletEnabled val="1"/>
        </dgm:presLayoutVars>
      </dgm:prSet>
      <dgm:spPr/>
    </dgm:pt>
    <dgm:pt modelId="{578B1956-89BD-4E23-A42A-BB0728C43967}" type="pres">
      <dgm:prSet presAssocID="{03176EA9-3400-4BAD-9622-62EAB53FDD52}" presName="spacing" presStyleCnt="0"/>
      <dgm:spPr/>
    </dgm:pt>
    <dgm:pt modelId="{73928A34-BE75-4A68-9944-DAD7450F1D33}" type="pres">
      <dgm:prSet presAssocID="{3585126D-44B3-4A8B-9F53-E44B1634833B}" presName="composite" presStyleCnt="0"/>
      <dgm:spPr/>
    </dgm:pt>
    <dgm:pt modelId="{CC04ED60-7248-4553-80E5-5E2B171D1F10}" type="pres">
      <dgm:prSet presAssocID="{3585126D-44B3-4A8B-9F53-E44B1634833B}" presName="imgShp" presStyleLbl="fgImgPlace1" presStyleIdx="5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EB6CEEBB-074D-42DB-95DD-0DC35A45409E}" type="pres">
      <dgm:prSet presAssocID="{3585126D-44B3-4A8B-9F53-E44B1634833B}" presName="txShp" presStyleLbl="node1" presStyleIdx="5" presStyleCnt="11" custScaleX="101303" custLinFactNeighborX="-661">
        <dgm:presLayoutVars>
          <dgm:bulletEnabled val="1"/>
        </dgm:presLayoutVars>
      </dgm:prSet>
      <dgm:spPr/>
    </dgm:pt>
    <dgm:pt modelId="{9BE411F5-C51F-439B-9ADC-7376459D020B}" type="pres">
      <dgm:prSet presAssocID="{362C9104-A5DD-47F3-82E1-8A3CE780924A}" presName="spacing" presStyleCnt="0"/>
      <dgm:spPr/>
    </dgm:pt>
    <dgm:pt modelId="{C26B26ED-CFE8-4E9E-B889-74CCCF9B84C5}" type="pres">
      <dgm:prSet presAssocID="{265E726C-E89D-4786-81A9-C4BE0DE26332}" presName="composite" presStyleCnt="0"/>
      <dgm:spPr/>
    </dgm:pt>
    <dgm:pt modelId="{54952543-CDE3-45F8-A1AD-707F7996CDA8}" type="pres">
      <dgm:prSet presAssocID="{265E726C-E89D-4786-81A9-C4BE0DE26332}" presName="imgShp" presStyleLbl="fgImgPlace1" presStyleIdx="6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A1F1B738-84DD-4FA3-96AE-3B6833704A19}" type="pres">
      <dgm:prSet presAssocID="{265E726C-E89D-4786-81A9-C4BE0DE26332}" presName="txShp" presStyleLbl="node1" presStyleIdx="6" presStyleCnt="11">
        <dgm:presLayoutVars>
          <dgm:bulletEnabled val="1"/>
        </dgm:presLayoutVars>
      </dgm:prSet>
      <dgm:spPr/>
    </dgm:pt>
    <dgm:pt modelId="{A6033B50-6049-4966-9449-5E9E0B94B9C2}" type="pres">
      <dgm:prSet presAssocID="{2E2D1822-1E5E-4796-89C0-64C77163906A}" presName="spacing" presStyleCnt="0"/>
      <dgm:spPr/>
    </dgm:pt>
    <dgm:pt modelId="{905928D4-FDCF-4565-95E6-2A4C09300A07}" type="pres">
      <dgm:prSet presAssocID="{9BA5034C-08AB-4EC9-8761-79278DB7AF91}" presName="composite" presStyleCnt="0"/>
      <dgm:spPr/>
    </dgm:pt>
    <dgm:pt modelId="{177BA35B-82A2-4E4A-BC79-A286667AF52F}" type="pres">
      <dgm:prSet presAssocID="{9BA5034C-08AB-4EC9-8761-79278DB7AF91}" presName="imgShp" presStyleLbl="fgImgPlace1" presStyleIdx="7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3997B85E-8B65-4CE0-BF56-8D7DB5A8A7CB}" type="pres">
      <dgm:prSet presAssocID="{9BA5034C-08AB-4EC9-8761-79278DB7AF91}" presName="txShp" presStyleLbl="node1" presStyleIdx="7" presStyleCnt="11">
        <dgm:presLayoutVars>
          <dgm:bulletEnabled val="1"/>
        </dgm:presLayoutVars>
      </dgm:prSet>
      <dgm:spPr/>
    </dgm:pt>
    <dgm:pt modelId="{74D852C8-FF47-4B22-832D-A828D777793A}" type="pres">
      <dgm:prSet presAssocID="{7393700C-0658-4896-B411-D4C48A58E5EF}" presName="spacing" presStyleCnt="0"/>
      <dgm:spPr/>
    </dgm:pt>
    <dgm:pt modelId="{CA21FFB9-AC48-490E-B854-631B25EC0AA0}" type="pres">
      <dgm:prSet presAssocID="{97351981-80CC-4D3E-9F9B-9CD57F276BD4}" presName="composite" presStyleCnt="0"/>
      <dgm:spPr/>
    </dgm:pt>
    <dgm:pt modelId="{F0E609AF-8362-41CD-B559-B3987591C05C}" type="pres">
      <dgm:prSet presAssocID="{97351981-80CC-4D3E-9F9B-9CD57F276BD4}" presName="imgShp" presStyleLbl="fgImgPlace1" presStyleIdx="8" presStyleCnt="1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luvia de ideas de grupo con relleno sólido"/>
        </a:ext>
      </dgm:extLst>
    </dgm:pt>
    <dgm:pt modelId="{1CA652A2-D0B4-4E70-9BA5-0CE98AC93538}" type="pres">
      <dgm:prSet presAssocID="{97351981-80CC-4D3E-9F9B-9CD57F276BD4}" presName="txShp" presStyleLbl="node1" presStyleIdx="8" presStyleCnt="11">
        <dgm:presLayoutVars>
          <dgm:bulletEnabled val="1"/>
        </dgm:presLayoutVars>
      </dgm:prSet>
      <dgm:spPr/>
    </dgm:pt>
    <dgm:pt modelId="{7A30E727-A78B-45FB-A286-602042A45972}" type="pres">
      <dgm:prSet presAssocID="{B89027F3-2240-45D4-A337-DEC78F8B4E40}" presName="spacing" presStyleCnt="0"/>
      <dgm:spPr/>
    </dgm:pt>
    <dgm:pt modelId="{101FE454-3D3C-4709-87AE-FD06EA0E1336}" type="pres">
      <dgm:prSet presAssocID="{6E5532BC-6F22-4BFE-B891-BE441E72F16F}" presName="composite" presStyleCnt="0"/>
      <dgm:spPr/>
    </dgm:pt>
    <dgm:pt modelId="{166DC44C-CC1D-4E12-B9AE-0B3E8FA9E5BC}" type="pres">
      <dgm:prSet presAssocID="{6E5532BC-6F22-4BFE-B891-BE441E72F16F}" presName="imgShp" presStyleLbl="fgImgPlace1" presStyleIdx="9" presStyleCnt="1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pa con relleno sólido"/>
        </a:ext>
      </dgm:extLst>
    </dgm:pt>
    <dgm:pt modelId="{C5FDEE17-BC32-4584-83B3-1ACBF2B03B73}" type="pres">
      <dgm:prSet presAssocID="{6E5532BC-6F22-4BFE-B891-BE441E72F16F}" presName="txShp" presStyleLbl="node1" presStyleIdx="9" presStyleCnt="11">
        <dgm:presLayoutVars>
          <dgm:bulletEnabled val="1"/>
        </dgm:presLayoutVars>
      </dgm:prSet>
      <dgm:spPr/>
    </dgm:pt>
    <dgm:pt modelId="{6313FD22-EC7F-42F7-9AA3-31FD43669803}" type="pres">
      <dgm:prSet presAssocID="{03DCD97F-069B-4E0F-95A3-681A985F45D4}" presName="spacing" presStyleCnt="0"/>
      <dgm:spPr/>
    </dgm:pt>
    <dgm:pt modelId="{789C96CB-3D3C-4C5E-8A06-D0F86C1C236A}" type="pres">
      <dgm:prSet presAssocID="{08819A60-F2C1-4C08-97E9-0C084C2AF834}" presName="composite" presStyleCnt="0"/>
      <dgm:spPr/>
    </dgm:pt>
    <dgm:pt modelId="{A4975DDB-A0AA-48A2-A07D-8FDC38E23809}" type="pres">
      <dgm:prSet presAssocID="{08819A60-F2C1-4C08-97E9-0C084C2AF834}" presName="imgShp" presStyleLbl="fgImgPlace1" presStyleIdx="10" presStyleCnt="1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llo de diplomas con relleno sólido"/>
        </a:ext>
      </dgm:extLst>
    </dgm:pt>
    <dgm:pt modelId="{DD9B81B2-E1FE-4C37-ADAB-F8BF39E02DD7}" type="pres">
      <dgm:prSet presAssocID="{08819A60-F2C1-4C08-97E9-0C084C2AF834}" presName="txShp" presStyleLbl="node1" presStyleIdx="10" presStyleCnt="11">
        <dgm:presLayoutVars>
          <dgm:bulletEnabled val="1"/>
        </dgm:presLayoutVars>
      </dgm:prSet>
      <dgm:spPr/>
    </dgm:pt>
  </dgm:ptLst>
  <dgm:cxnLst>
    <dgm:cxn modelId="{EFA55915-6DDF-4D5B-A8E8-FE8D12AF627B}" type="presOf" srcId="{6E5532BC-6F22-4BFE-B891-BE441E72F16F}" destId="{C5FDEE17-BC32-4584-83B3-1ACBF2B03B73}" srcOrd="0" destOrd="0" presId="urn:microsoft.com/office/officeart/2005/8/layout/vList3"/>
    <dgm:cxn modelId="{88634726-1AA4-4D5C-AC7B-882A7ADFF382}" srcId="{588B35AE-37D5-4CF6-A305-A65D6881EC47}" destId="{97351981-80CC-4D3E-9F9B-9CD57F276BD4}" srcOrd="8" destOrd="0" parTransId="{63468D4C-5B63-440B-B43D-21F934D408EC}" sibTransId="{B89027F3-2240-45D4-A337-DEC78F8B4E40}"/>
    <dgm:cxn modelId="{E7A2DE26-AC41-475A-B79E-FA74652E6DFF}" srcId="{588B35AE-37D5-4CF6-A305-A65D6881EC47}" destId="{9BA5034C-08AB-4EC9-8761-79278DB7AF91}" srcOrd="7" destOrd="0" parTransId="{E3DE866F-9BD4-4028-B797-2304521DAAEF}" sibTransId="{7393700C-0658-4896-B411-D4C48A58E5EF}"/>
    <dgm:cxn modelId="{888E8627-9C7D-4476-BE1A-B2CCFFADF200}" type="presOf" srcId="{F2686B66-22B0-4DED-B999-8D31D1194DEB}" destId="{C67DF20C-7CC1-4263-97F1-53BDFA14384C}" srcOrd="0" destOrd="0" presId="urn:microsoft.com/office/officeart/2005/8/layout/vList3"/>
    <dgm:cxn modelId="{6875252A-5692-43E8-BB19-5B1507195BD6}" type="presOf" srcId="{3ACF5329-0E1E-42FE-A014-B8A0370AE338}" destId="{BCF69B50-CC8F-4C20-8C32-5803AB0E3608}" srcOrd="0" destOrd="0" presId="urn:microsoft.com/office/officeart/2005/8/layout/vList3"/>
    <dgm:cxn modelId="{35DBC92A-E2DA-4A69-83BF-52D798614F0A}" srcId="{588B35AE-37D5-4CF6-A305-A65D6881EC47}" destId="{6E5532BC-6F22-4BFE-B891-BE441E72F16F}" srcOrd="9" destOrd="0" parTransId="{EBA5D9C2-C02E-454E-9D66-D4A54785B012}" sibTransId="{03DCD97F-069B-4E0F-95A3-681A985F45D4}"/>
    <dgm:cxn modelId="{B575E42D-CD6A-41E0-A701-043F32921D95}" type="presOf" srcId="{62DC34D0-6FF9-4D2E-948F-DAB3C53B2004}" destId="{6258A803-CB94-4F84-B3C5-50A2E44B9170}" srcOrd="0" destOrd="0" presId="urn:microsoft.com/office/officeart/2005/8/layout/vList3"/>
    <dgm:cxn modelId="{A13DA85E-D6A6-42D9-99C4-2B91ABA25010}" srcId="{588B35AE-37D5-4CF6-A305-A65D6881EC47}" destId="{265E726C-E89D-4786-81A9-C4BE0DE26332}" srcOrd="6" destOrd="0" parTransId="{56CCD35B-578C-47F1-B15E-CB3AE3D84FAF}" sibTransId="{2E2D1822-1E5E-4796-89C0-64C77163906A}"/>
    <dgm:cxn modelId="{B703024A-C596-4671-9BED-63B85E69C6AB}" type="presOf" srcId="{08819A60-F2C1-4C08-97E9-0C084C2AF834}" destId="{DD9B81B2-E1FE-4C37-ADAB-F8BF39E02DD7}" srcOrd="0" destOrd="0" presId="urn:microsoft.com/office/officeart/2005/8/layout/vList3"/>
    <dgm:cxn modelId="{B94A3E52-0E22-4287-958E-518937EBA3D7}" srcId="{588B35AE-37D5-4CF6-A305-A65D6881EC47}" destId="{3ACF5329-0E1E-42FE-A014-B8A0370AE338}" srcOrd="2" destOrd="0" parTransId="{86887B71-EF3D-495B-83A8-942CF398F30F}" sibTransId="{8C197856-3B93-42FA-84B6-874D82F2196A}"/>
    <dgm:cxn modelId="{DAB14972-5138-4A76-B5B0-05009F003FB6}" srcId="{588B35AE-37D5-4CF6-A305-A65D6881EC47}" destId="{08819A60-F2C1-4C08-97E9-0C084C2AF834}" srcOrd="10" destOrd="0" parTransId="{7CC7B45E-9488-4E6C-BD14-47ADACD730E1}" sibTransId="{CAA6219D-FE46-4A59-9B50-AA78CF80F562}"/>
    <dgm:cxn modelId="{E4AC1E77-5D5D-4698-9CB3-56C28D03356A}" type="presOf" srcId="{97351981-80CC-4D3E-9F9B-9CD57F276BD4}" destId="{1CA652A2-D0B4-4E70-9BA5-0CE98AC93538}" srcOrd="0" destOrd="0" presId="urn:microsoft.com/office/officeart/2005/8/layout/vList3"/>
    <dgm:cxn modelId="{B5464D57-BEEE-49CC-8B08-E12470C4D84C}" srcId="{588B35AE-37D5-4CF6-A305-A65D6881EC47}" destId="{3585126D-44B3-4A8B-9F53-E44B1634833B}" srcOrd="5" destOrd="0" parTransId="{36DBC4A6-C163-445F-8C08-5120DC8DA504}" sibTransId="{362C9104-A5DD-47F3-82E1-8A3CE780924A}"/>
    <dgm:cxn modelId="{27F81C58-67FB-4867-97C8-166F79E4792E}" type="presOf" srcId="{096DD0EC-D925-4F50-AC0B-8FA5015E6636}" destId="{C5AA79EF-AF25-4A36-9F1E-2FFB16EC36AC}" srcOrd="0" destOrd="0" presId="urn:microsoft.com/office/officeart/2005/8/layout/vList3"/>
    <dgm:cxn modelId="{8D824187-2026-47DA-85B1-B6A8AC6863CA}" srcId="{588B35AE-37D5-4CF6-A305-A65D6881EC47}" destId="{F2686B66-22B0-4DED-B999-8D31D1194DEB}" srcOrd="0" destOrd="0" parTransId="{8B556709-F854-4A8E-AC67-07FC62F2FECC}" sibTransId="{7EC9F4EC-FF61-4D26-99EF-C3693C63E3CF}"/>
    <dgm:cxn modelId="{C9EACE89-0D2B-44B8-8D09-B372ABA04EA6}" type="presOf" srcId="{3585126D-44B3-4A8B-9F53-E44B1634833B}" destId="{EB6CEEBB-074D-42DB-95DD-0DC35A45409E}" srcOrd="0" destOrd="0" presId="urn:microsoft.com/office/officeart/2005/8/layout/vList3"/>
    <dgm:cxn modelId="{081F399A-4393-4912-852B-C8F79FADED0C}" srcId="{588B35AE-37D5-4CF6-A305-A65D6881EC47}" destId="{62DC34D0-6FF9-4D2E-948F-DAB3C53B2004}" srcOrd="3" destOrd="0" parTransId="{D556CB2F-A777-4A27-8A2C-6D891D1CF577}" sibTransId="{DA89266A-B15F-45C7-B104-F1FBFD759E93}"/>
    <dgm:cxn modelId="{C91775A1-DBDD-42A2-A414-682FD51FDB39}" srcId="{588B35AE-37D5-4CF6-A305-A65D6881EC47}" destId="{3C046B84-D35A-4D34-A2F7-E0FD6DCDF56C}" srcOrd="4" destOrd="0" parTransId="{79179908-E4B3-46A6-AAE2-A527B3D05C8C}" sibTransId="{03176EA9-3400-4BAD-9622-62EAB53FDD52}"/>
    <dgm:cxn modelId="{9803AFA6-2A33-4555-837A-B4A2BCB04839}" type="presOf" srcId="{588B35AE-37D5-4CF6-A305-A65D6881EC47}" destId="{32AE7B1D-B6F0-4902-A24C-8987C4D050D0}" srcOrd="0" destOrd="0" presId="urn:microsoft.com/office/officeart/2005/8/layout/vList3"/>
    <dgm:cxn modelId="{B8237DB9-EA1E-452B-B7AC-854AC5962026}" type="presOf" srcId="{3C046B84-D35A-4D34-A2F7-E0FD6DCDF56C}" destId="{6CDC6FB0-2194-4CA5-964A-3F875929EA57}" srcOrd="0" destOrd="0" presId="urn:microsoft.com/office/officeart/2005/8/layout/vList3"/>
    <dgm:cxn modelId="{E63538BC-5BCE-48C9-8C4F-73A2CFCB0967}" srcId="{588B35AE-37D5-4CF6-A305-A65D6881EC47}" destId="{096DD0EC-D925-4F50-AC0B-8FA5015E6636}" srcOrd="1" destOrd="0" parTransId="{5A94CFDD-7646-4461-8DB2-16E2F2EAF53B}" sibTransId="{6E6FC249-0BA4-47B2-B89B-4891644487FB}"/>
    <dgm:cxn modelId="{03A8C2DD-6A90-4BF5-867D-601728A7D51B}" type="presOf" srcId="{9BA5034C-08AB-4EC9-8761-79278DB7AF91}" destId="{3997B85E-8B65-4CE0-BF56-8D7DB5A8A7CB}" srcOrd="0" destOrd="0" presId="urn:microsoft.com/office/officeart/2005/8/layout/vList3"/>
    <dgm:cxn modelId="{CD3040EA-8B2D-4C76-888B-6120F47244E5}" type="presOf" srcId="{265E726C-E89D-4786-81A9-C4BE0DE26332}" destId="{A1F1B738-84DD-4FA3-96AE-3B6833704A19}" srcOrd="0" destOrd="0" presId="urn:microsoft.com/office/officeart/2005/8/layout/vList3"/>
    <dgm:cxn modelId="{754CF7B5-C96A-4A05-B663-4048A6E89487}" type="presParOf" srcId="{32AE7B1D-B6F0-4902-A24C-8987C4D050D0}" destId="{0E1BBEE1-18FC-430C-825A-82600D66306E}" srcOrd="0" destOrd="0" presId="urn:microsoft.com/office/officeart/2005/8/layout/vList3"/>
    <dgm:cxn modelId="{FDFA4B74-9C12-44C5-B31D-D3ADA3293467}" type="presParOf" srcId="{0E1BBEE1-18FC-430C-825A-82600D66306E}" destId="{977C34F2-94EC-4C76-BD02-E3FB9C17A4DF}" srcOrd="0" destOrd="0" presId="urn:microsoft.com/office/officeart/2005/8/layout/vList3"/>
    <dgm:cxn modelId="{C37874F0-E768-4CA4-8632-87478E7142F1}" type="presParOf" srcId="{0E1BBEE1-18FC-430C-825A-82600D66306E}" destId="{C67DF20C-7CC1-4263-97F1-53BDFA14384C}" srcOrd="1" destOrd="0" presId="urn:microsoft.com/office/officeart/2005/8/layout/vList3"/>
    <dgm:cxn modelId="{38F1D517-4DF1-48EB-B90C-26E9B8A459E1}" type="presParOf" srcId="{32AE7B1D-B6F0-4902-A24C-8987C4D050D0}" destId="{867C7714-DA90-4D57-9D8A-4FDEC9B68F27}" srcOrd="1" destOrd="0" presId="urn:microsoft.com/office/officeart/2005/8/layout/vList3"/>
    <dgm:cxn modelId="{52FAE704-B8EC-4931-9420-F3F4757D0038}" type="presParOf" srcId="{32AE7B1D-B6F0-4902-A24C-8987C4D050D0}" destId="{029BDFA5-86BF-4F8B-8C53-D58BFAC3C6E6}" srcOrd="2" destOrd="0" presId="urn:microsoft.com/office/officeart/2005/8/layout/vList3"/>
    <dgm:cxn modelId="{F3F3084C-798A-4E8E-A6F3-AFFB5CFDAD1B}" type="presParOf" srcId="{029BDFA5-86BF-4F8B-8C53-D58BFAC3C6E6}" destId="{7923DD08-0E2A-4DD3-A847-41110BC8360E}" srcOrd="0" destOrd="0" presId="urn:microsoft.com/office/officeart/2005/8/layout/vList3"/>
    <dgm:cxn modelId="{6AD10F3E-9940-4F04-89D8-46CF85E5A3E0}" type="presParOf" srcId="{029BDFA5-86BF-4F8B-8C53-D58BFAC3C6E6}" destId="{C5AA79EF-AF25-4A36-9F1E-2FFB16EC36AC}" srcOrd="1" destOrd="0" presId="urn:microsoft.com/office/officeart/2005/8/layout/vList3"/>
    <dgm:cxn modelId="{353D12DE-641C-4399-A852-52D305920EB4}" type="presParOf" srcId="{32AE7B1D-B6F0-4902-A24C-8987C4D050D0}" destId="{0F64AEF2-CE4E-434F-BED8-AF8AC09982DA}" srcOrd="3" destOrd="0" presId="urn:microsoft.com/office/officeart/2005/8/layout/vList3"/>
    <dgm:cxn modelId="{917670E2-CF34-451B-9A7C-B84B413C5003}" type="presParOf" srcId="{32AE7B1D-B6F0-4902-A24C-8987C4D050D0}" destId="{F0A2896D-13DD-4548-89EC-F88C019CA310}" srcOrd="4" destOrd="0" presId="urn:microsoft.com/office/officeart/2005/8/layout/vList3"/>
    <dgm:cxn modelId="{2E41AA0C-48A1-430C-BCE3-13B58E497A7B}" type="presParOf" srcId="{F0A2896D-13DD-4548-89EC-F88C019CA310}" destId="{92AFA73B-4B0F-4F97-B641-0412515F68B3}" srcOrd="0" destOrd="0" presId="urn:microsoft.com/office/officeart/2005/8/layout/vList3"/>
    <dgm:cxn modelId="{F89A6A3D-31DD-4D86-9C61-17023D239D78}" type="presParOf" srcId="{F0A2896D-13DD-4548-89EC-F88C019CA310}" destId="{BCF69B50-CC8F-4C20-8C32-5803AB0E3608}" srcOrd="1" destOrd="0" presId="urn:microsoft.com/office/officeart/2005/8/layout/vList3"/>
    <dgm:cxn modelId="{1F68B594-52A5-46BC-93FE-977EB0707B4B}" type="presParOf" srcId="{32AE7B1D-B6F0-4902-A24C-8987C4D050D0}" destId="{610435A9-617D-48C1-99FA-6FC1601BF18B}" srcOrd="5" destOrd="0" presId="urn:microsoft.com/office/officeart/2005/8/layout/vList3"/>
    <dgm:cxn modelId="{0E028E10-483E-410C-8003-357ECAB9F777}" type="presParOf" srcId="{32AE7B1D-B6F0-4902-A24C-8987C4D050D0}" destId="{BD7CA13A-7E24-4124-AF4F-F3F9D3F750B2}" srcOrd="6" destOrd="0" presId="urn:microsoft.com/office/officeart/2005/8/layout/vList3"/>
    <dgm:cxn modelId="{C1E9C8A2-4392-411F-BE9F-7510C48BA063}" type="presParOf" srcId="{BD7CA13A-7E24-4124-AF4F-F3F9D3F750B2}" destId="{8D703B96-B61B-4EF8-86BC-6EA4E754CD89}" srcOrd="0" destOrd="0" presId="urn:microsoft.com/office/officeart/2005/8/layout/vList3"/>
    <dgm:cxn modelId="{13265468-9591-404C-81CB-5D22DD22B0E0}" type="presParOf" srcId="{BD7CA13A-7E24-4124-AF4F-F3F9D3F750B2}" destId="{6258A803-CB94-4F84-B3C5-50A2E44B9170}" srcOrd="1" destOrd="0" presId="urn:microsoft.com/office/officeart/2005/8/layout/vList3"/>
    <dgm:cxn modelId="{9ECD3A3D-9D9B-4026-8B64-A10F43B2AA44}" type="presParOf" srcId="{32AE7B1D-B6F0-4902-A24C-8987C4D050D0}" destId="{80A5F851-1D7B-46C1-B2E0-A135CD0A7B32}" srcOrd="7" destOrd="0" presId="urn:microsoft.com/office/officeart/2005/8/layout/vList3"/>
    <dgm:cxn modelId="{2D352953-5DE1-4895-AF43-E0A457329168}" type="presParOf" srcId="{32AE7B1D-B6F0-4902-A24C-8987C4D050D0}" destId="{366E44E9-949C-435C-B609-83B1C5BF7776}" srcOrd="8" destOrd="0" presId="urn:microsoft.com/office/officeart/2005/8/layout/vList3"/>
    <dgm:cxn modelId="{365BD789-6097-49F9-B1CA-58ACAE66867D}" type="presParOf" srcId="{366E44E9-949C-435C-B609-83B1C5BF7776}" destId="{313AA80B-30CE-4ABB-97F9-7BCD882E5B67}" srcOrd="0" destOrd="0" presId="urn:microsoft.com/office/officeart/2005/8/layout/vList3"/>
    <dgm:cxn modelId="{9570D053-E0BE-4450-8393-0002B9AC2EC9}" type="presParOf" srcId="{366E44E9-949C-435C-B609-83B1C5BF7776}" destId="{6CDC6FB0-2194-4CA5-964A-3F875929EA57}" srcOrd="1" destOrd="0" presId="urn:microsoft.com/office/officeart/2005/8/layout/vList3"/>
    <dgm:cxn modelId="{CD66DB6D-1555-43D4-97E6-9CF57940201B}" type="presParOf" srcId="{32AE7B1D-B6F0-4902-A24C-8987C4D050D0}" destId="{578B1956-89BD-4E23-A42A-BB0728C43967}" srcOrd="9" destOrd="0" presId="urn:microsoft.com/office/officeart/2005/8/layout/vList3"/>
    <dgm:cxn modelId="{3C0137DF-5D47-46F3-8054-5629086359D1}" type="presParOf" srcId="{32AE7B1D-B6F0-4902-A24C-8987C4D050D0}" destId="{73928A34-BE75-4A68-9944-DAD7450F1D33}" srcOrd="10" destOrd="0" presId="urn:microsoft.com/office/officeart/2005/8/layout/vList3"/>
    <dgm:cxn modelId="{EE927A91-5A52-4303-8D2A-931CBDD9A947}" type="presParOf" srcId="{73928A34-BE75-4A68-9944-DAD7450F1D33}" destId="{CC04ED60-7248-4553-80E5-5E2B171D1F10}" srcOrd="0" destOrd="0" presId="urn:microsoft.com/office/officeart/2005/8/layout/vList3"/>
    <dgm:cxn modelId="{CACB0E1A-B6DB-48F1-B426-D641CE09A428}" type="presParOf" srcId="{73928A34-BE75-4A68-9944-DAD7450F1D33}" destId="{EB6CEEBB-074D-42DB-95DD-0DC35A45409E}" srcOrd="1" destOrd="0" presId="urn:microsoft.com/office/officeart/2005/8/layout/vList3"/>
    <dgm:cxn modelId="{7C09B778-B175-461E-BE8C-8A11132C087E}" type="presParOf" srcId="{32AE7B1D-B6F0-4902-A24C-8987C4D050D0}" destId="{9BE411F5-C51F-439B-9ADC-7376459D020B}" srcOrd="11" destOrd="0" presId="urn:microsoft.com/office/officeart/2005/8/layout/vList3"/>
    <dgm:cxn modelId="{6708C886-478B-4A17-AE10-3E9DCA58F11B}" type="presParOf" srcId="{32AE7B1D-B6F0-4902-A24C-8987C4D050D0}" destId="{C26B26ED-CFE8-4E9E-B889-74CCCF9B84C5}" srcOrd="12" destOrd="0" presId="urn:microsoft.com/office/officeart/2005/8/layout/vList3"/>
    <dgm:cxn modelId="{9A0A4F3A-6999-4807-90C0-CCB81A3ABFD2}" type="presParOf" srcId="{C26B26ED-CFE8-4E9E-B889-74CCCF9B84C5}" destId="{54952543-CDE3-45F8-A1AD-707F7996CDA8}" srcOrd="0" destOrd="0" presId="urn:microsoft.com/office/officeart/2005/8/layout/vList3"/>
    <dgm:cxn modelId="{14FF9A42-FE17-49E6-983A-1C9185B14DEF}" type="presParOf" srcId="{C26B26ED-CFE8-4E9E-B889-74CCCF9B84C5}" destId="{A1F1B738-84DD-4FA3-96AE-3B6833704A19}" srcOrd="1" destOrd="0" presId="urn:microsoft.com/office/officeart/2005/8/layout/vList3"/>
    <dgm:cxn modelId="{7B8599CA-A6C2-45E8-BF1E-B759A2FBBF7D}" type="presParOf" srcId="{32AE7B1D-B6F0-4902-A24C-8987C4D050D0}" destId="{A6033B50-6049-4966-9449-5E9E0B94B9C2}" srcOrd="13" destOrd="0" presId="urn:microsoft.com/office/officeart/2005/8/layout/vList3"/>
    <dgm:cxn modelId="{60DC344C-41F1-4C7F-AB7A-8353F7D4E83E}" type="presParOf" srcId="{32AE7B1D-B6F0-4902-A24C-8987C4D050D0}" destId="{905928D4-FDCF-4565-95E6-2A4C09300A07}" srcOrd="14" destOrd="0" presId="urn:microsoft.com/office/officeart/2005/8/layout/vList3"/>
    <dgm:cxn modelId="{7CC1AF85-5ED9-4E18-A594-96C44DDFE3FA}" type="presParOf" srcId="{905928D4-FDCF-4565-95E6-2A4C09300A07}" destId="{177BA35B-82A2-4E4A-BC79-A286667AF52F}" srcOrd="0" destOrd="0" presId="urn:microsoft.com/office/officeart/2005/8/layout/vList3"/>
    <dgm:cxn modelId="{F7D25522-5490-4B38-852F-267EA813D7BE}" type="presParOf" srcId="{905928D4-FDCF-4565-95E6-2A4C09300A07}" destId="{3997B85E-8B65-4CE0-BF56-8D7DB5A8A7CB}" srcOrd="1" destOrd="0" presId="urn:microsoft.com/office/officeart/2005/8/layout/vList3"/>
    <dgm:cxn modelId="{0C91E4C6-B113-4936-BA6B-C19942960BC6}" type="presParOf" srcId="{32AE7B1D-B6F0-4902-A24C-8987C4D050D0}" destId="{74D852C8-FF47-4B22-832D-A828D777793A}" srcOrd="15" destOrd="0" presId="urn:microsoft.com/office/officeart/2005/8/layout/vList3"/>
    <dgm:cxn modelId="{6FDF119C-6ACF-4F3F-AEE3-B250E378EA18}" type="presParOf" srcId="{32AE7B1D-B6F0-4902-A24C-8987C4D050D0}" destId="{CA21FFB9-AC48-490E-B854-631B25EC0AA0}" srcOrd="16" destOrd="0" presId="urn:microsoft.com/office/officeart/2005/8/layout/vList3"/>
    <dgm:cxn modelId="{86252B0B-6019-43B3-98C8-0701FD73B5D2}" type="presParOf" srcId="{CA21FFB9-AC48-490E-B854-631B25EC0AA0}" destId="{F0E609AF-8362-41CD-B559-B3987591C05C}" srcOrd="0" destOrd="0" presId="urn:microsoft.com/office/officeart/2005/8/layout/vList3"/>
    <dgm:cxn modelId="{795B8C88-FA28-4D0D-B5AC-2214291A6100}" type="presParOf" srcId="{CA21FFB9-AC48-490E-B854-631B25EC0AA0}" destId="{1CA652A2-D0B4-4E70-9BA5-0CE98AC93538}" srcOrd="1" destOrd="0" presId="urn:microsoft.com/office/officeart/2005/8/layout/vList3"/>
    <dgm:cxn modelId="{5E47A8CF-63B7-4021-BA57-B3D921E1E365}" type="presParOf" srcId="{32AE7B1D-B6F0-4902-A24C-8987C4D050D0}" destId="{7A30E727-A78B-45FB-A286-602042A45972}" srcOrd="17" destOrd="0" presId="urn:microsoft.com/office/officeart/2005/8/layout/vList3"/>
    <dgm:cxn modelId="{0EACC9BF-A4DB-49E7-BD2E-BA8FDDB67968}" type="presParOf" srcId="{32AE7B1D-B6F0-4902-A24C-8987C4D050D0}" destId="{101FE454-3D3C-4709-87AE-FD06EA0E1336}" srcOrd="18" destOrd="0" presId="urn:microsoft.com/office/officeart/2005/8/layout/vList3"/>
    <dgm:cxn modelId="{0F0CDA12-FB72-4F11-BA73-FE44FA3AC174}" type="presParOf" srcId="{101FE454-3D3C-4709-87AE-FD06EA0E1336}" destId="{166DC44C-CC1D-4E12-B9AE-0B3E8FA9E5BC}" srcOrd="0" destOrd="0" presId="urn:microsoft.com/office/officeart/2005/8/layout/vList3"/>
    <dgm:cxn modelId="{93F3AC64-FEE6-44D6-ADAF-32B43B41F9B3}" type="presParOf" srcId="{101FE454-3D3C-4709-87AE-FD06EA0E1336}" destId="{C5FDEE17-BC32-4584-83B3-1ACBF2B03B73}" srcOrd="1" destOrd="0" presId="urn:microsoft.com/office/officeart/2005/8/layout/vList3"/>
    <dgm:cxn modelId="{242954D2-09FB-4CA1-8156-EB55A0641793}" type="presParOf" srcId="{32AE7B1D-B6F0-4902-A24C-8987C4D050D0}" destId="{6313FD22-EC7F-42F7-9AA3-31FD43669803}" srcOrd="19" destOrd="0" presId="urn:microsoft.com/office/officeart/2005/8/layout/vList3"/>
    <dgm:cxn modelId="{AFD341D4-EE4F-4BE2-9C61-E20638000AB8}" type="presParOf" srcId="{32AE7B1D-B6F0-4902-A24C-8987C4D050D0}" destId="{789C96CB-3D3C-4C5E-8A06-D0F86C1C236A}" srcOrd="20" destOrd="0" presId="urn:microsoft.com/office/officeart/2005/8/layout/vList3"/>
    <dgm:cxn modelId="{FFC846C2-58DE-4229-A7F4-5356DD41DD53}" type="presParOf" srcId="{789C96CB-3D3C-4C5E-8A06-D0F86C1C236A}" destId="{A4975DDB-A0AA-48A2-A07D-8FDC38E23809}" srcOrd="0" destOrd="0" presId="urn:microsoft.com/office/officeart/2005/8/layout/vList3"/>
    <dgm:cxn modelId="{F00EEB58-6A20-4BAB-A949-C5606A54D9D6}" type="presParOf" srcId="{789C96CB-3D3C-4C5E-8A06-D0F86C1C236A}" destId="{DD9B81B2-E1FE-4C37-ADAB-F8BF39E02DD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DF20C-7CC1-4263-97F1-53BDFA14384C}">
      <dsp:nvSpPr>
        <dsp:cNvPr id="0" name=""/>
        <dsp:cNvSpPr/>
      </dsp:nvSpPr>
      <dsp:spPr>
        <a:xfrm rot="10800000">
          <a:off x="1159606" y="2700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rtlCol="0" anchor="ctr" anchorCtr="0">
          <a:noAutofit/>
        </a:bodyPr>
        <a:lstStyle/>
        <a:p>
          <a:pPr marL="0" marR="0" lvl="0" indent="0" algn="l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0. Introducción</a:t>
          </a:r>
          <a:endParaRPr lang="es-PE" sz="1600" b="0" i="0" u="none" strike="noStrike" kern="1200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sp:txBody>
      <dsp:txXfrm rot="10800000">
        <a:off x="1249931" y="2700"/>
        <a:ext cx="4154883" cy="361300"/>
      </dsp:txXfrm>
    </dsp:sp>
    <dsp:sp modelId="{977C34F2-94EC-4C76-BD02-E3FB9C17A4DF}">
      <dsp:nvSpPr>
        <dsp:cNvPr id="0" name=""/>
        <dsp:cNvSpPr/>
      </dsp:nvSpPr>
      <dsp:spPr>
        <a:xfrm>
          <a:off x="978956" y="2700"/>
          <a:ext cx="361300" cy="3613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A79EF-AF25-4A36-9F1E-2FFB16EC36AC}">
      <dsp:nvSpPr>
        <dsp:cNvPr id="0" name=""/>
        <dsp:cNvSpPr/>
      </dsp:nvSpPr>
      <dsp:spPr>
        <a:xfrm rot="10800000">
          <a:off x="1159606" y="471851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0437" tIns="60960" rIns="113792" bIns="60960" numCol="1" spcCol="1270" rtlCol="0" anchor="ctr" anchorCtr="0">
          <a:noAutofit/>
        </a:bodyPr>
        <a:lstStyle/>
        <a:p>
          <a:pPr marL="0" marR="0" lvl="0" indent="0" algn="l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1. Objeto y campo de </a:t>
          </a: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aplicación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sp:txBody>
      <dsp:txXfrm rot="10800000">
        <a:off x="1249931" y="471851"/>
        <a:ext cx="4154883" cy="361300"/>
      </dsp:txXfrm>
    </dsp:sp>
    <dsp:sp modelId="{7923DD08-0E2A-4DD3-A847-41110BC8360E}">
      <dsp:nvSpPr>
        <dsp:cNvPr id="0" name=""/>
        <dsp:cNvSpPr/>
      </dsp:nvSpPr>
      <dsp:spPr>
        <a:xfrm>
          <a:off x="978956" y="471851"/>
          <a:ext cx="361300" cy="3613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69B50-CC8F-4C20-8C32-5803AB0E3608}">
      <dsp:nvSpPr>
        <dsp:cNvPr id="0" name=""/>
        <dsp:cNvSpPr/>
      </dsp:nvSpPr>
      <dsp:spPr>
        <a:xfrm rot="10800000">
          <a:off x="1159606" y="941002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rtlCol="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2. Referencias Normativas</a:t>
          </a:r>
          <a:endParaRPr lang="es-PE" sz="1600" kern="1200" dirty="0"/>
        </a:p>
      </dsp:txBody>
      <dsp:txXfrm rot="10800000">
        <a:off x="1249931" y="941002"/>
        <a:ext cx="4154883" cy="361300"/>
      </dsp:txXfrm>
    </dsp:sp>
    <dsp:sp modelId="{92AFA73B-4B0F-4F97-B641-0412515F68B3}">
      <dsp:nvSpPr>
        <dsp:cNvPr id="0" name=""/>
        <dsp:cNvSpPr/>
      </dsp:nvSpPr>
      <dsp:spPr>
        <a:xfrm>
          <a:off x="978956" y="941002"/>
          <a:ext cx="361300" cy="3613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8A803-CB94-4F84-B3C5-50A2E44B9170}">
      <dsp:nvSpPr>
        <dsp:cNvPr id="0" name=""/>
        <dsp:cNvSpPr/>
      </dsp:nvSpPr>
      <dsp:spPr>
        <a:xfrm rot="10800000">
          <a:off x="1159606" y="1410154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rtlCol="0" anchor="ctr" anchorCtr="0">
          <a:noAutofit/>
        </a:bodyPr>
        <a:lstStyle/>
        <a:p>
          <a:pPr marL="0" marR="0" lvl="0" indent="0" algn="l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3. Términos y definiciones</a:t>
          </a:r>
          <a:endParaRPr lang="es-PE" sz="1600" b="0" i="0" u="none" strike="noStrike" kern="1200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sp:txBody>
      <dsp:txXfrm rot="10800000">
        <a:off x="1249931" y="1410154"/>
        <a:ext cx="4154883" cy="361300"/>
      </dsp:txXfrm>
    </dsp:sp>
    <dsp:sp modelId="{8D703B96-B61B-4EF8-86BC-6EA4E754CD89}">
      <dsp:nvSpPr>
        <dsp:cNvPr id="0" name=""/>
        <dsp:cNvSpPr/>
      </dsp:nvSpPr>
      <dsp:spPr>
        <a:xfrm>
          <a:off x="978956" y="1410154"/>
          <a:ext cx="361300" cy="3613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C6FB0-2194-4CA5-964A-3F875929EA57}">
      <dsp:nvSpPr>
        <dsp:cNvPr id="0" name=""/>
        <dsp:cNvSpPr/>
      </dsp:nvSpPr>
      <dsp:spPr>
        <a:xfrm rot="10800000">
          <a:off x="1159606" y="1879305"/>
          <a:ext cx="4245208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4. Contexto de la Organización</a:t>
          </a:r>
          <a:endParaRPr lang="es-PE" sz="1600" kern="1200" dirty="0"/>
        </a:p>
      </dsp:txBody>
      <dsp:txXfrm rot="10800000">
        <a:off x="1249931" y="1879305"/>
        <a:ext cx="4154883" cy="361300"/>
      </dsp:txXfrm>
    </dsp:sp>
    <dsp:sp modelId="{313AA80B-30CE-4ABB-97F9-7BCD882E5B67}">
      <dsp:nvSpPr>
        <dsp:cNvPr id="0" name=""/>
        <dsp:cNvSpPr/>
      </dsp:nvSpPr>
      <dsp:spPr>
        <a:xfrm>
          <a:off x="978956" y="1879305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CEEBB-074D-42DB-95DD-0DC35A45409E}">
      <dsp:nvSpPr>
        <dsp:cNvPr id="0" name=""/>
        <dsp:cNvSpPr/>
      </dsp:nvSpPr>
      <dsp:spPr>
        <a:xfrm rot="10800000">
          <a:off x="1090059" y="2348456"/>
          <a:ext cx="4300523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 5. Liderazgo</a:t>
          </a:r>
          <a:endParaRPr lang="es-PE" sz="1600" kern="1200" dirty="0"/>
        </a:p>
      </dsp:txBody>
      <dsp:txXfrm rot="10800000">
        <a:off x="1180384" y="2348456"/>
        <a:ext cx="4210198" cy="361300"/>
      </dsp:txXfrm>
    </dsp:sp>
    <dsp:sp modelId="{CC04ED60-7248-4553-80E5-5E2B171D1F10}">
      <dsp:nvSpPr>
        <dsp:cNvPr id="0" name=""/>
        <dsp:cNvSpPr/>
      </dsp:nvSpPr>
      <dsp:spPr>
        <a:xfrm>
          <a:off x="965127" y="2348456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1B738-84DD-4FA3-96AE-3B6833704A19}">
      <dsp:nvSpPr>
        <dsp:cNvPr id="0" name=""/>
        <dsp:cNvSpPr/>
      </dsp:nvSpPr>
      <dsp:spPr>
        <a:xfrm rot="10800000">
          <a:off x="1159606" y="2817607"/>
          <a:ext cx="4245208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6. Planificación</a:t>
          </a:r>
          <a:endParaRPr lang="es-PE" sz="1600" kern="1200" dirty="0"/>
        </a:p>
      </dsp:txBody>
      <dsp:txXfrm rot="10800000">
        <a:off x="1249931" y="2817607"/>
        <a:ext cx="4154883" cy="361300"/>
      </dsp:txXfrm>
    </dsp:sp>
    <dsp:sp modelId="{54952543-CDE3-45F8-A1AD-707F7996CDA8}">
      <dsp:nvSpPr>
        <dsp:cNvPr id="0" name=""/>
        <dsp:cNvSpPr/>
      </dsp:nvSpPr>
      <dsp:spPr>
        <a:xfrm>
          <a:off x="978956" y="2817607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7B85E-8B65-4CE0-BF56-8D7DB5A8A7CB}">
      <dsp:nvSpPr>
        <dsp:cNvPr id="0" name=""/>
        <dsp:cNvSpPr/>
      </dsp:nvSpPr>
      <dsp:spPr>
        <a:xfrm rot="10800000">
          <a:off x="1159606" y="3286758"/>
          <a:ext cx="4245208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7. Apoyo</a:t>
          </a:r>
          <a:endParaRPr lang="es-PE" sz="1600" kern="1200" dirty="0"/>
        </a:p>
      </dsp:txBody>
      <dsp:txXfrm rot="10800000">
        <a:off x="1249931" y="3286758"/>
        <a:ext cx="4154883" cy="361300"/>
      </dsp:txXfrm>
    </dsp:sp>
    <dsp:sp modelId="{177BA35B-82A2-4E4A-BC79-A286667AF52F}">
      <dsp:nvSpPr>
        <dsp:cNvPr id="0" name=""/>
        <dsp:cNvSpPr/>
      </dsp:nvSpPr>
      <dsp:spPr>
        <a:xfrm>
          <a:off x="978956" y="3286758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652A2-D0B4-4E70-9BA5-0CE98AC93538}">
      <dsp:nvSpPr>
        <dsp:cNvPr id="0" name=""/>
        <dsp:cNvSpPr/>
      </dsp:nvSpPr>
      <dsp:spPr>
        <a:xfrm rot="10800000">
          <a:off x="1159606" y="3755909"/>
          <a:ext cx="4245208" cy="361300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8. Operación</a:t>
          </a:r>
        </a:p>
      </dsp:txBody>
      <dsp:txXfrm rot="10800000">
        <a:off x="1249931" y="3755909"/>
        <a:ext cx="4154883" cy="361300"/>
      </dsp:txXfrm>
    </dsp:sp>
    <dsp:sp modelId="{F0E609AF-8362-41CD-B559-B3987591C05C}">
      <dsp:nvSpPr>
        <dsp:cNvPr id="0" name=""/>
        <dsp:cNvSpPr/>
      </dsp:nvSpPr>
      <dsp:spPr>
        <a:xfrm>
          <a:off x="978956" y="3755909"/>
          <a:ext cx="361300" cy="3613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DEE17-BC32-4584-83B3-1ACBF2B03B73}">
      <dsp:nvSpPr>
        <dsp:cNvPr id="0" name=""/>
        <dsp:cNvSpPr/>
      </dsp:nvSpPr>
      <dsp:spPr>
        <a:xfrm rot="10800000">
          <a:off x="1159606" y="4225060"/>
          <a:ext cx="4245208" cy="361300"/>
        </a:xfrm>
        <a:prstGeom prst="homePlat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9. Evaluación del Desempeño </a:t>
          </a:r>
          <a:r>
            <a:rPr lang="es-ES" sz="1600" kern="1200" dirty="0">
              <a:solidFill>
                <a:srgbClr val="FFFF00"/>
              </a:solidFill>
            </a:rPr>
            <a:t>(Auditoría)</a:t>
          </a:r>
          <a:endParaRPr lang="es-PE" sz="1600" kern="1200" dirty="0">
            <a:solidFill>
              <a:srgbClr val="FFFF00"/>
            </a:solidFill>
          </a:endParaRPr>
        </a:p>
      </dsp:txBody>
      <dsp:txXfrm rot="10800000">
        <a:off x="1249931" y="4225060"/>
        <a:ext cx="4154883" cy="361300"/>
      </dsp:txXfrm>
    </dsp:sp>
    <dsp:sp modelId="{166DC44C-CC1D-4E12-B9AE-0B3E8FA9E5BC}">
      <dsp:nvSpPr>
        <dsp:cNvPr id="0" name=""/>
        <dsp:cNvSpPr/>
      </dsp:nvSpPr>
      <dsp:spPr>
        <a:xfrm>
          <a:off x="978956" y="4225060"/>
          <a:ext cx="361300" cy="361300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B81B2-E1FE-4C37-ADAB-F8BF39E02DD7}">
      <dsp:nvSpPr>
        <dsp:cNvPr id="0" name=""/>
        <dsp:cNvSpPr/>
      </dsp:nvSpPr>
      <dsp:spPr>
        <a:xfrm rot="10800000">
          <a:off x="1159606" y="4694212"/>
          <a:ext cx="4245208" cy="361300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10. Mejora</a:t>
          </a:r>
          <a:endParaRPr lang="es-PE" sz="1600" kern="1200" dirty="0"/>
        </a:p>
      </dsp:txBody>
      <dsp:txXfrm rot="10800000">
        <a:off x="1249931" y="4694212"/>
        <a:ext cx="4154883" cy="361300"/>
      </dsp:txXfrm>
    </dsp:sp>
    <dsp:sp modelId="{A4975DDB-A0AA-48A2-A07D-8FDC38E23809}">
      <dsp:nvSpPr>
        <dsp:cNvPr id="0" name=""/>
        <dsp:cNvSpPr/>
      </dsp:nvSpPr>
      <dsp:spPr>
        <a:xfrm>
          <a:off x="978956" y="4694212"/>
          <a:ext cx="361300" cy="361300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4FF12-87AF-456E-BE8E-093F6042CC1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29B76-D5D8-4E51-B515-6DADA9C7BD0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3205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118D427-B338-7327-CE79-67DDD50D7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3"/>
            <a:ext cx="12176824" cy="6807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949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896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18003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B7C3C44-6261-C2D4-17D7-A014DD918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298"/>
            <a:ext cx="12192000" cy="6813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7461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992AC96-D0F2-B4E0-807F-07B7B3B89B5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D0B27179-6DAF-0510-3BC3-1D68A932CD68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1EA02D6-BDDB-A2C2-A856-CFBC1BFE0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691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B6BDC16-0F9D-D0E8-7D67-6910F9DA3C0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C01DC4C1-205C-7AC9-D4DF-3F6D62F308E6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F7CE57F6-882F-EE8B-A28B-B4233FA7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022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06DA22A-10A6-B40F-6AEF-4807E05D25C0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15474B-4E2D-77EB-5826-30195FBE0031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09239D97-EA33-B107-720C-DAB187D7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977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4D1C244-7CD0-0455-10BA-8996DDC6AE0B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AEE00EF6-3542-009E-0331-521E714875C3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7D28D99D-68F4-54EF-8ADC-E77DE14C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1786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B025C66-978B-175B-7665-77E53A1F9A6E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44429819-7B0F-8447-D64F-072127361627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79C31C1-A12F-11C6-34FF-9FE5F8C7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50761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6612457-5C6E-8A8B-6473-9B0D64B3C3EC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9F998779-5F29-2171-8A23-4C7DF1A8DB75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28645FBB-3624-202D-F6B2-9E7F5005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7947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144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992AC96-D0F2-B4E0-807F-07B7B3B89B5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D0B27179-6DAF-0510-3BC3-1D68A932CD68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1EA02D6-BDDB-A2C2-A856-CFBC1BFE0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2259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8937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9436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117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B6BDC16-0F9D-D0E8-7D67-6910F9DA3C0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C01DC4C1-205C-7AC9-D4DF-3F6D62F308E6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F7CE57F6-882F-EE8B-A28B-B4233FA7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95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06DA22A-10A6-B40F-6AEF-4807E05D25C0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15474B-4E2D-77EB-5826-30195FBE0031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09239D97-EA33-B107-720C-DAB187D7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108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4D1C244-7CD0-0455-10BA-8996DDC6AE0B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AEE00EF6-3542-009E-0331-521E714875C3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7D28D99D-68F4-54EF-8ADC-E77DE14C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134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B025C66-978B-175B-7665-77E53A1F9A6E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44429819-7B0F-8447-D64F-072127361627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79C31C1-A12F-11C6-34FF-9FE5F8C7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996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6612457-5C6E-8A8B-6473-9B0D64B3C3EC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9F998779-5F29-2171-8A23-4C7DF1A8DB75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28645FBB-3624-202D-F6B2-9E7F5005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420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32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588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E647CBDF-F806-3AF5-AE01-41288DB5FA44}"/>
              </a:ext>
            </a:extLst>
          </p:cNvPr>
          <p:cNvSpPr/>
          <p:nvPr userDrawn="1"/>
        </p:nvSpPr>
        <p:spPr>
          <a:xfrm>
            <a:off x="0" y="1279"/>
            <a:ext cx="12191207" cy="9478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89"/>
            <a:endParaRPr lang="es-PE" sz="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n 13" descr="Imagen que contiene vajilla, plato, estacionado, camioneta&#10;&#10;Descripción generada automáticamente">
            <a:extLst>
              <a:ext uri="{FF2B5EF4-FFF2-40B4-BE49-F238E27FC236}">
                <a16:creationId xmlns:a16="http://schemas.microsoft.com/office/drawing/2014/main" id="{C6ABDA42-60E9-C7CB-7903-3C240B9A0BA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38336" y="255123"/>
            <a:ext cx="2139950" cy="4394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17579" y="6463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7817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E647CBDF-F806-3AF5-AE01-41288DB5FA44}"/>
              </a:ext>
            </a:extLst>
          </p:cNvPr>
          <p:cNvSpPr/>
          <p:nvPr userDrawn="1"/>
        </p:nvSpPr>
        <p:spPr>
          <a:xfrm>
            <a:off x="0" y="1279"/>
            <a:ext cx="12191207" cy="9478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89"/>
            <a:endParaRPr lang="es-PE" sz="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n 13" descr="Imagen que contiene vajilla, plato, estacionado, camioneta&#10;&#10;Descripción generada automáticamente">
            <a:extLst>
              <a:ext uri="{FF2B5EF4-FFF2-40B4-BE49-F238E27FC236}">
                <a16:creationId xmlns:a16="http://schemas.microsoft.com/office/drawing/2014/main" id="{C6ABDA42-60E9-C7CB-7903-3C240B9A0BA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38336" y="255123"/>
            <a:ext cx="2139950" cy="4394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A9A7-A4CD-4653-8F84-B163F6CB5CDD}" type="datetimeFigureOut">
              <a:rPr lang="es-PE" smtClean="0"/>
              <a:t>5/11/2024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17579" y="6463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931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pe/institucion/escuelasbicentenario/normas-legales/3819000-00096-2022-minedu-vmgi-peipeb-diej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b.pe/institucion/escuelasbicentenario/normas-legales/6034573-00038-2024-minedu-vmgi-peip-eb-dieje" TargetMode="External"/><Relationship Id="rId5" Type="http://schemas.openxmlformats.org/officeDocument/2006/relationships/hyperlink" Target="https://www.gob.pe/institucion/escuelasbicentenario/normas-legales/5857421-00032-2024-minedu-vmgi-peip-eb-dieje" TargetMode="External"/><Relationship Id="rId4" Type="http://schemas.openxmlformats.org/officeDocument/2006/relationships/hyperlink" Target="https://www.gob.pe/institucion/escuelasbicentenario/normas-legales/5963919-00036-2024-minedu-vmgi-peip-eb-diej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2">
            <a:extLst>
              <a:ext uri="{FF2B5EF4-FFF2-40B4-BE49-F238E27FC236}">
                <a16:creationId xmlns:a16="http://schemas.microsoft.com/office/drawing/2014/main" id="{DA08D868-8595-78F5-E453-B2FDBD916068}"/>
              </a:ext>
            </a:extLst>
          </p:cNvPr>
          <p:cNvSpPr txBox="1"/>
          <p:nvPr/>
        </p:nvSpPr>
        <p:spPr>
          <a:xfrm>
            <a:off x="539980" y="2696985"/>
            <a:ext cx="5556020" cy="1523494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 defTabSz="228600"/>
            <a:r>
              <a:rPr lang="es-E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Sistema de Gestión Antisoborno 2024</a:t>
            </a:r>
          </a:p>
        </p:txBody>
      </p:sp>
      <p:sp>
        <p:nvSpPr>
          <p:cNvPr id="7" name="Oval 32">
            <a:extLst>
              <a:ext uri="{FF2B5EF4-FFF2-40B4-BE49-F238E27FC236}">
                <a16:creationId xmlns:a16="http://schemas.microsoft.com/office/drawing/2014/main" id="{B8B00E4F-332B-FAD9-BB9F-A40A910658CF}"/>
              </a:ext>
            </a:extLst>
          </p:cNvPr>
          <p:cNvSpPr/>
          <p:nvPr/>
        </p:nvSpPr>
        <p:spPr>
          <a:xfrm>
            <a:off x="2916893" y="4627479"/>
            <a:ext cx="1048625" cy="1020303"/>
          </a:xfrm>
          <a:prstGeom prst="ellipse">
            <a:avLst/>
          </a:prstGeom>
          <a:solidFill>
            <a:schemeClr val="bg1"/>
          </a:solidFill>
          <a:ln w="28575">
            <a:solidFill>
              <a:srgbClr val="29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297FB8"/>
              </a:solidFill>
              <a:latin typeface="FontAwesome" pitchFamily="2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1B6E013-CB6E-72A6-9283-73B5834F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05" y="4828030"/>
            <a:ext cx="619200" cy="6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1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73B400BA-96D9-C298-C664-7EDF9139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" y="-414"/>
            <a:ext cx="12191905" cy="69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0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ot Sobre Corrupción (1)">
            <a:hlinkClick r:id="" action="ppaction://media"/>
            <a:extLst>
              <a:ext uri="{FF2B5EF4-FFF2-40B4-BE49-F238E27FC236}">
                <a16:creationId xmlns:a16="http://schemas.microsoft.com/office/drawing/2014/main" id="{EEFBA3DB-2A53-816E-93A7-2E7D445E754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49.1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864" y="1289102"/>
            <a:ext cx="9134271" cy="513802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67799B6-6904-0778-DB58-5DF54A7F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294935"/>
            <a:ext cx="7080115" cy="424685"/>
          </a:xfr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Soborno y sus Riesgos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92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2B7B4D6-3AA3-E82D-1A5C-558AF422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294935"/>
            <a:ext cx="7080115" cy="424685"/>
          </a:xfr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¿Qué es el Soborno?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EA136C52-7E1A-0FE1-B420-0017F1A0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739" y="6721189"/>
            <a:ext cx="2743200" cy="283800"/>
          </a:xfrm>
        </p:spPr>
        <p:txBody>
          <a:bodyPr/>
          <a:lstStyle/>
          <a:p>
            <a:fld id="{BAC87D8B-1226-49DA-97CF-A2EF22738B3A}" type="slidenum">
              <a:rPr lang="es-PE" smtClean="0"/>
              <a:t>3</a:t>
            </a:fld>
            <a:endParaRPr lang="es-P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C0A52D-BDAA-B9DB-8E70-81485B001723}"/>
              </a:ext>
            </a:extLst>
          </p:cNvPr>
          <p:cNvSpPr txBox="1"/>
          <p:nvPr/>
        </p:nvSpPr>
        <p:spPr>
          <a:xfrm>
            <a:off x="9395896" y="2917676"/>
            <a:ext cx="2085560" cy="10817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latin typeface="Arial Narrow" panose="020B0606020202030204" pitchFamily="34" charset="0"/>
              </a:rPr>
              <a:t>Persona actúe o deje de actuar en relación con el desempeño de sus obligaciones.</a:t>
            </a:r>
            <a:endParaRPr lang="es-PE" sz="1600" dirty="0">
              <a:latin typeface="Arial Narrow" panose="020B060602020203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89B8D08-E66C-37C1-A047-2A270CCE9EF9}"/>
              </a:ext>
            </a:extLst>
          </p:cNvPr>
          <p:cNvSpPr/>
          <p:nvPr/>
        </p:nvSpPr>
        <p:spPr>
          <a:xfrm>
            <a:off x="864938" y="2114271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Oferta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1AD8157-6765-9DC5-AA0A-5F70FB72B507}"/>
              </a:ext>
            </a:extLst>
          </p:cNvPr>
          <p:cNvSpPr/>
          <p:nvPr/>
        </p:nvSpPr>
        <p:spPr>
          <a:xfrm>
            <a:off x="864938" y="2701032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Promesa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BF30157-B6F6-8711-FEBF-5169D5E233E6}"/>
              </a:ext>
            </a:extLst>
          </p:cNvPr>
          <p:cNvSpPr/>
          <p:nvPr/>
        </p:nvSpPr>
        <p:spPr>
          <a:xfrm>
            <a:off x="864938" y="3287793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Entrega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8ABB31B-32C6-A3CF-7EF4-8545B3257D00}"/>
              </a:ext>
            </a:extLst>
          </p:cNvPr>
          <p:cNvSpPr/>
          <p:nvPr/>
        </p:nvSpPr>
        <p:spPr>
          <a:xfrm>
            <a:off x="864937" y="3855359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Aceptación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C264340-E6FE-6627-E2CE-C91BFF983858}"/>
              </a:ext>
            </a:extLst>
          </p:cNvPr>
          <p:cNvSpPr/>
          <p:nvPr/>
        </p:nvSpPr>
        <p:spPr>
          <a:xfrm>
            <a:off x="864937" y="4422925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Solicitud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83E0F83-4DAE-5E0C-0224-F296AA743AB7}"/>
              </a:ext>
            </a:extLst>
          </p:cNvPr>
          <p:cNvSpPr/>
          <p:nvPr/>
        </p:nvSpPr>
        <p:spPr>
          <a:xfrm>
            <a:off x="2872522" y="3127270"/>
            <a:ext cx="1083208" cy="76487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Ventaja indebida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9014FD4-3433-C205-482B-A457F94859E5}"/>
              </a:ext>
            </a:extLst>
          </p:cNvPr>
          <p:cNvSpPr/>
          <p:nvPr/>
        </p:nvSpPr>
        <p:spPr>
          <a:xfrm>
            <a:off x="4067368" y="2516521"/>
            <a:ext cx="1308319" cy="540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Financiera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D31E7D2-5A6C-DA28-C54E-8AD5915C4AD2}"/>
              </a:ext>
            </a:extLst>
          </p:cNvPr>
          <p:cNvSpPr/>
          <p:nvPr/>
        </p:nvSpPr>
        <p:spPr>
          <a:xfrm>
            <a:off x="4067368" y="4005832"/>
            <a:ext cx="1308319" cy="540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No financiera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72108C2-0703-4575-DFE1-261A2187CD7A}"/>
              </a:ext>
            </a:extLst>
          </p:cNvPr>
          <p:cNvSpPr/>
          <p:nvPr/>
        </p:nvSpPr>
        <p:spPr>
          <a:xfrm>
            <a:off x="6039587" y="2525025"/>
            <a:ext cx="1045170" cy="43512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Directa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81BDF14-AA2C-AD49-E85C-6B350B15AFF2}"/>
              </a:ext>
            </a:extLst>
          </p:cNvPr>
          <p:cNvSpPr/>
          <p:nvPr/>
        </p:nvSpPr>
        <p:spPr>
          <a:xfrm>
            <a:off x="6039586" y="4078349"/>
            <a:ext cx="1045170" cy="43512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Indirecta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BB2B76B-C01F-B440-6ABC-900F456B85B3}"/>
              </a:ext>
            </a:extLst>
          </p:cNvPr>
          <p:cNvSpPr/>
          <p:nvPr/>
        </p:nvSpPr>
        <p:spPr>
          <a:xfrm>
            <a:off x="763326" y="1959486"/>
            <a:ext cx="1724048" cy="309004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atin typeface="Arial Narrow" panose="020B0606020202030204" pitchFamily="34" charset="0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64AE0E9-4D45-5D6E-5C18-68630E64750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487374" y="3504507"/>
            <a:ext cx="385148" cy="5198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: angular 20">
            <a:extLst>
              <a:ext uri="{FF2B5EF4-FFF2-40B4-BE49-F238E27FC236}">
                <a16:creationId xmlns:a16="http://schemas.microsoft.com/office/drawing/2014/main" id="{1AA51F32-BC9A-5519-E59E-BCE64DF947D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34139" y="2594042"/>
            <a:ext cx="393183" cy="673275"/>
          </a:xfrm>
          <a:prstGeom prst="bentConnector2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F05AA3D4-5E14-ABD2-0696-25853C2F088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35207" y="3751025"/>
            <a:ext cx="391046" cy="673275"/>
          </a:xfrm>
          <a:prstGeom prst="bentConnector2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99E14609-11C0-3D83-2490-5A319B63F0D1}"/>
              </a:ext>
            </a:extLst>
          </p:cNvPr>
          <p:cNvCxnSpPr>
            <a:cxnSpLocks/>
          </p:cNvCxnSpPr>
          <p:nvPr/>
        </p:nvCxnSpPr>
        <p:spPr>
          <a:xfrm>
            <a:off x="5375687" y="2734087"/>
            <a:ext cx="12700" cy="1549099"/>
          </a:xfrm>
          <a:prstGeom prst="bentConnector3">
            <a:avLst>
              <a:gd name="adj1" fmla="val 1800000"/>
            </a:avLst>
          </a:prstGeom>
          <a:ln w="127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5A6DDCFD-5B6A-2530-0F92-6C020D2AEF2D}"/>
              </a:ext>
            </a:extLst>
          </p:cNvPr>
          <p:cNvCxnSpPr>
            <a:cxnSpLocks/>
          </p:cNvCxnSpPr>
          <p:nvPr/>
        </p:nvCxnSpPr>
        <p:spPr>
          <a:xfrm rot="10800000" flipH="1">
            <a:off x="6039585" y="2742590"/>
            <a:ext cx="1" cy="1553324"/>
          </a:xfrm>
          <a:prstGeom prst="bentConnector3">
            <a:avLst>
              <a:gd name="adj1" fmla="val -22860000000"/>
            </a:avLst>
          </a:prstGeom>
          <a:ln w="12700">
            <a:solidFill>
              <a:srgbClr val="C00000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5D940EF-F666-2563-FC8B-1D1DD82F4A8E}"/>
              </a:ext>
            </a:extLst>
          </p:cNvPr>
          <p:cNvCxnSpPr>
            <a:cxnSpLocks/>
          </p:cNvCxnSpPr>
          <p:nvPr/>
        </p:nvCxnSpPr>
        <p:spPr>
          <a:xfrm>
            <a:off x="5588286" y="3471530"/>
            <a:ext cx="233095" cy="0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D38932E9-44A8-50A7-9F00-79EC9CC0DB3E}"/>
              </a:ext>
            </a:extLst>
          </p:cNvPr>
          <p:cNvCxnSpPr>
            <a:cxnSpLocks/>
          </p:cNvCxnSpPr>
          <p:nvPr/>
        </p:nvCxnSpPr>
        <p:spPr>
          <a:xfrm flipH="1">
            <a:off x="7084756" y="2742590"/>
            <a:ext cx="1" cy="1553324"/>
          </a:xfrm>
          <a:prstGeom prst="bentConnector3">
            <a:avLst>
              <a:gd name="adj1" fmla="val -22860000000"/>
            </a:avLst>
          </a:prstGeom>
          <a:ln w="127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82017C38-B78F-B0F5-92DE-7A326C2579BA}"/>
              </a:ext>
            </a:extLst>
          </p:cNvPr>
          <p:cNvCxnSpPr>
            <a:cxnSpLocks/>
          </p:cNvCxnSpPr>
          <p:nvPr/>
        </p:nvCxnSpPr>
        <p:spPr>
          <a:xfrm flipV="1">
            <a:off x="7328799" y="3463780"/>
            <a:ext cx="380374" cy="7752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E528392-420A-A9D1-7DA3-4191D504FED5}"/>
              </a:ext>
            </a:extLst>
          </p:cNvPr>
          <p:cNvSpPr txBox="1"/>
          <p:nvPr/>
        </p:nvSpPr>
        <p:spPr>
          <a:xfrm>
            <a:off x="7709173" y="3156762"/>
            <a:ext cx="1303643" cy="61403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latin typeface="Arial Narrow" panose="020B0606020202030204" pitchFamily="34" charset="0"/>
              </a:rPr>
              <a:t>Incentivo o recompensa</a:t>
            </a:r>
            <a:endParaRPr lang="es-PE" sz="1600" dirty="0">
              <a:latin typeface="Arial Narrow" panose="020B0606020202030204" pitchFamily="34" charset="0"/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FF9575C-363B-EDEC-827C-E6EFA9498456}"/>
              </a:ext>
            </a:extLst>
          </p:cNvPr>
          <p:cNvCxnSpPr>
            <a:cxnSpLocks/>
          </p:cNvCxnSpPr>
          <p:nvPr/>
        </p:nvCxnSpPr>
        <p:spPr>
          <a:xfrm>
            <a:off x="9012816" y="3463780"/>
            <a:ext cx="352890" cy="7751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B19114EA-59D1-CCA3-D9EB-E09800C9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</a:blip>
          <a:srcRect l="16486" t="39903" r="48792" b="13624"/>
          <a:stretch/>
        </p:blipFill>
        <p:spPr>
          <a:xfrm>
            <a:off x="3955730" y="4640489"/>
            <a:ext cx="1571134" cy="1314288"/>
          </a:xfrm>
          <a:prstGeom prst="rect">
            <a:avLst/>
          </a:prstGeom>
        </p:spPr>
      </p:pic>
      <p:pic>
        <p:nvPicPr>
          <p:cNvPr id="32" name="Picture 4" descr="FUENTES NORMATIVAS INTERNACIONALES PARA SISTEMAS ANTI SOBORNO ( II ) -  Bonatti Penal">
            <a:extLst>
              <a:ext uri="{FF2B5EF4-FFF2-40B4-BE49-F238E27FC236}">
                <a16:creationId xmlns:a16="http://schemas.microsoft.com/office/drawing/2014/main" id="{4FB7E9FE-8535-22BB-E2FC-17139665C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791"/>
          <a:stretch/>
        </p:blipFill>
        <p:spPr bwMode="auto">
          <a:xfrm>
            <a:off x="5730894" y="4850401"/>
            <a:ext cx="1686984" cy="89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Bocadillo: rectángulo con esquinas redondeadas 34">
            <a:extLst>
              <a:ext uri="{FF2B5EF4-FFF2-40B4-BE49-F238E27FC236}">
                <a16:creationId xmlns:a16="http://schemas.microsoft.com/office/drawing/2014/main" id="{46FB8306-AC90-43E4-5C52-59FC03EF3428}"/>
              </a:ext>
            </a:extLst>
          </p:cNvPr>
          <p:cNvSpPr/>
          <p:nvPr/>
        </p:nvSpPr>
        <p:spPr>
          <a:xfrm>
            <a:off x="7826767" y="4527229"/>
            <a:ext cx="3624499" cy="1939148"/>
          </a:xfrm>
          <a:prstGeom prst="wedgeRoundRectCallout">
            <a:avLst>
              <a:gd name="adj1" fmla="val -58020"/>
              <a:gd name="adj2" fmla="val -41757"/>
              <a:gd name="adj3" fmla="val 16667"/>
            </a:avLst>
          </a:prstGeom>
          <a:ln w="28575">
            <a:solidFill>
              <a:srgbClr val="1FA1B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400" b="1" dirty="0">
                <a:latin typeface="Arial Narrow" panose="020B0606020202030204" pitchFamily="34" charset="0"/>
              </a:rPr>
              <a:t>Soborno: </a:t>
            </a:r>
            <a:r>
              <a:rPr lang="es-PE" sz="1400" dirty="0">
                <a:latin typeface="Arial Narrow" panose="020B0606020202030204" pitchFamily="34" charset="0"/>
              </a:rPr>
              <a:t>Oferta, promesa, entrega, aceptación o solicitud de una ventaja indebida de cualquier valor, directa o indirectamente, e independiente de su ubicación, en violación de la ley aplicable, </a:t>
            </a:r>
            <a:r>
              <a:rPr lang="es-PE" sz="1400" b="1" dirty="0">
                <a:latin typeface="Arial Narrow" panose="020B0606020202030204" pitchFamily="34" charset="0"/>
              </a:rPr>
              <a:t>como incentivo o recompensa para que una persona actúe o deje de actuar en relación con el desempeño de las obligaciones </a:t>
            </a:r>
            <a:r>
              <a:rPr lang="es-PE" sz="1400" dirty="0">
                <a:latin typeface="Arial Narrow" panose="020B0606020202030204" pitchFamily="34" charset="0"/>
              </a:rPr>
              <a:t>de esa persona. (ISO </a:t>
            </a:r>
            <a:r>
              <a:rPr lang="es-PE" sz="1400">
                <a:latin typeface="Arial Narrow" panose="020B0606020202030204" pitchFamily="34" charset="0"/>
              </a:rPr>
              <a:t>37001:2016).</a:t>
            </a:r>
            <a:endParaRPr lang="es-PE" sz="1400" dirty="0">
              <a:latin typeface="Arial Narrow" panose="020B060602020203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A15CA8F-EC72-3C48-D934-6CC68D6DB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095" y="1842589"/>
            <a:ext cx="900000" cy="9000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770D97C-BD01-A2CF-306B-B8FDADB4B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625" y="1564569"/>
            <a:ext cx="900000" cy="9000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1C27FF8-0A46-7784-9919-B95889312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297" y="1559676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660408C6-1B2B-A650-0194-FE3B84A9AC70}"/>
              </a:ext>
            </a:extLst>
          </p:cNvPr>
          <p:cNvSpPr/>
          <p:nvPr/>
        </p:nvSpPr>
        <p:spPr>
          <a:xfrm>
            <a:off x="9420294" y="3893470"/>
            <a:ext cx="2160000" cy="16148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DB5EEAA-8733-D249-638A-2D7372F7502C}"/>
              </a:ext>
            </a:extLst>
          </p:cNvPr>
          <p:cNvSpPr/>
          <p:nvPr/>
        </p:nvSpPr>
        <p:spPr>
          <a:xfrm>
            <a:off x="9432130" y="1468816"/>
            <a:ext cx="2160000" cy="1614865"/>
          </a:xfrm>
          <a:prstGeom prst="rect">
            <a:avLst/>
          </a:prstGeom>
          <a:solidFill>
            <a:srgbClr val="29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82308C-FA33-597F-5943-880A72A9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" y="256856"/>
            <a:ext cx="9442459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Implementación del SGAS - Norma ISO 37001:2016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F4134CD-5FD1-936B-A48A-F8C94B729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066741"/>
              </p:ext>
            </p:extLst>
          </p:nvPr>
        </p:nvGraphicFramePr>
        <p:xfrm>
          <a:off x="3728467" y="1364363"/>
          <a:ext cx="6383772" cy="5058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B46609B-E7FC-88BB-9BE2-5D72B06F3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41" y="1225991"/>
            <a:ext cx="3308141" cy="524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BF30895-FA42-99DD-18CE-7ED3E6C6166D}"/>
              </a:ext>
            </a:extLst>
          </p:cNvPr>
          <p:cNvSpPr/>
          <p:nvPr/>
        </p:nvSpPr>
        <p:spPr>
          <a:xfrm>
            <a:off x="4526370" y="1310981"/>
            <a:ext cx="7214730" cy="1863856"/>
          </a:xfrm>
          <a:prstGeom prst="roundRect">
            <a:avLst/>
          </a:prstGeom>
          <a:noFill/>
          <a:ln w="12700">
            <a:solidFill>
              <a:srgbClr val="142B5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A4C3A6A-756E-7C45-8A7F-85C2921A4D44}"/>
              </a:ext>
            </a:extLst>
          </p:cNvPr>
          <p:cNvSpPr/>
          <p:nvPr/>
        </p:nvSpPr>
        <p:spPr>
          <a:xfrm>
            <a:off x="4526370" y="3239102"/>
            <a:ext cx="7214730" cy="3228660"/>
          </a:xfrm>
          <a:prstGeom prst="roundRect">
            <a:avLst/>
          </a:prstGeom>
          <a:noFill/>
          <a:ln w="12700">
            <a:solidFill>
              <a:srgbClr val="142B5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26C677-C79D-84A7-A9AC-0EC85B14E7EB}"/>
              </a:ext>
            </a:extLst>
          </p:cNvPr>
          <p:cNvSpPr txBox="1"/>
          <p:nvPr/>
        </p:nvSpPr>
        <p:spPr>
          <a:xfrm>
            <a:off x="9865110" y="1671339"/>
            <a:ext cx="1300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Informativo</a:t>
            </a:r>
            <a:endParaRPr lang="es-P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AE1E03-B4B5-1A2C-BC62-A6A28FF02086}"/>
              </a:ext>
            </a:extLst>
          </p:cNvPr>
          <p:cNvSpPr txBox="1"/>
          <p:nvPr/>
        </p:nvSpPr>
        <p:spPr>
          <a:xfrm>
            <a:off x="9938645" y="4072310"/>
            <a:ext cx="121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Auditables</a:t>
            </a:r>
            <a:endParaRPr lang="es-P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9BEE4D-E57D-5D98-CE9D-41D74790B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3839" y="2043381"/>
            <a:ext cx="672830" cy="6728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E124DB-680F-C5C1-EFCC-0FA53E8D51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3063" y="4506325"/>
            <a:ext cx="6732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3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22992-4C50-1C4D-BF28-4ED39D89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341"/>
            <a:ext cx="8044774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Liderazgo – Implementación y Mantenimiento del SGAS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809B74-4643-47B2-287E-4E7C3757C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80" y="1283827"/>
            <a:ext cx="3985784" cy="48827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88F4A77-91F1-D25E-9B32-1F6841F22727}"/>
              </a:ext>
            </a:extLst>
          </p:cNvPr>
          <p:cNvSpPr/>
          <p:nvPr/>
        </p:nvSpPr>
        <p:spPr>
          <a:xfrm>
            <a:off x="6322049" y="1283827"/>
            <a:ext cx="4866947" cy="541175"/>
          </a:xfrm>
          <a:prstGeom prst="rect">
            <a:avLst/>
          </a:prstGeom>
          <a:solidFill>
            <a:srgbClr val="D1E3F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Normativo</a:t>
            </a:r>
            <a:endParaRPr lang="es-P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6704FB5-F982-8E82-5237-927900EBDA6F}"/>
              </a:ext>
            </a:extLst>
          </p:cNvPr>
          <p:cNvSpPr/>
          <p:nvPr/>
        </p:nvSpPr>
        <p:spPr>
          <a:xfrm>
            <a:off x="6322049" y="1843664"/>
            <a:ext cx="4866948" cy="43228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514918-910D-B3DE-1821-2A066A2885AD}"/>
              </a:ext>
            </a:extLst>
          </p:cNvPr>
          <p:cNvSpPr txBox="1"/>
          <p:nvPr/>
        </p:nvSpPr>
        <p:spPr>
          <a:xfrm>
            <a:off x="6322049" y="1843664"/>
            <a:ext cx="486694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Política del Sistema de Gestión Antisoborno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del PEIP Escuelas Bicentenario.</a:t>
            </a:r>
          </a:p>
          <a:p>
            <a:pPr marL="342900" indent="-342900">
              <a:buFont typeface="+mj-lt"/>
              <a:buAutoNum type="arabicPeriod"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Designación de la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Función de Cumplimiento Antisoborno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Manual del Sistema de Gestión Antisoborno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PEIP Escuelas Bicentenario</a:t>
            </a:r>
          </a:p>
          <a:p>
            <a:pPr marL="342900" indent="-342900">
              <a:buFont typeface="+mj-lt"/>
              <a:buAutoNum type="arabicPeriod"/>
            </a:pPr>
            <a:endParaRPr lang="es-MX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Programa Anual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Sistema de Gestión Antisoborno 2024.</a:t>
            </a:r>
          </a:p>
          <a:p>
            <a:pPr marL="342900" indent="-342900">
              <a:buFont typeface="+mj-lt"/>
              <a:buAutoNum type="arabicPeriod"/>
            </a:pPr>
            <a:endParaRPr lang="es-MX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Programa de Formación y Toma de Conciencia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2024.</a:t>
            </a:r>
          </a:p>
          <a:p>
            <a:pPr marL="342900" indent="-342900">
              <a:buFont typeface="+mj-lt"/>
              <a:buAutoNum type="arabicPeriod"/>
            </a:pPr>
            <a:endParaRPr lang="es-P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P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Programa Anual de Auditoría Interna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Sistema de Gestión Antisoborno del PEIP Escuelas Bicentenario 2024.</a:t>
            </a:r>
          </a:p>
        </p:txBody>
      </p:sp>
    </p:spTree>
    <p:extLst>
      <p:ext uri="{BB962C8B-B14F-4D97-AF65-F5344CB8AC3E}">
        <p14:creationId xmlns:p14="http://schemas.microsoft.com/office/powerpoint/2010/main" val="9182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FE75A-17CD-60C5-1750-904D31EE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036"/>
            <a:ext cx="7808976" cy="757084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Política del Sistema de Gestión Antisoborno del PEIP Escuelas Bicentenario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7140FD1-BA22-3EEA-77C0-BE5BC7E00EA7}"/>
              </a:ext>
            </a:extLst>
          </p:cNvPr>
          <p:cNvSpPr/>
          <p:nvPr/>
        </p:nvSpPr>
        <p:spPr>
          <a:xfrm>
            <a:off x="429337" y="978480"/>
            <a:ext cx="10912930" cy="91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dirty="0">
                <a:solidFill>
                  <a:schemeClr val="tx1"/>
                </a:solidFill>
                <a:latin typeface="Arial Narrow" panose="020B0606020202030204" pitchFamily="34" charset="0"/>
              </a:rPr>
              <a:t>El PEIP Escuelas Bicentenario, manifiesta su posición de luchar frontalmente contra el soborno y la corrupción; así como, su firme decisión de adoptar todas las medidas necesarias para combatirlos, comprometiéndose a: 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61778B5-6502-A793-C357-37197A5E5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22" y="1932654"/>
            <a:ext cx="6457245" cy="4925346"/>
          </a:xfrm>
          <a:prstGeom prst="rect">
            <a:avLst/>
          </a:prstGeom>
        </p:spPr>
      </p:pic>
      <p:pic>
        <p:nvPicPr>
          <p:cNvPr id="1026" name="Picture 2" descr="Cómo medir el compromiso de un equipo. - Team Insights">
            <a:extLst>
              <a:ext uri="{FF2B5EF4-FFF2-40B4-BE49-F238E27FC236}">
                <a16:creationId xmlns:a16="http://schemas.microsoft.com/office/drawing/2014/main" id="{687C7FD2-910D-68C6-42D1-3B316E2F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0" y="2316656"/>
            <a:ext cx="3948972" cy="39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5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175F6FF-B51D-F4C9-6B09-091B05A1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52"/>
            <a:ext cx="7808976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Autoridades del SGAS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pic>
        <p:nvPicPr>
          <p:cNvPr id="5" name="Picture 2" descr="Catalina Julietta Horna Melo - Directora General de la ...">
            <a:extLst>
              <a:ext uri="{FF2B5EF4-FFF2-40B4-BE49-F238E27FC236}">
                <a16:creationId xmlns:a16="http://schemas.microsoft.com/office/drawing/2014/main" id="{6455D010-6505-DD87-12EA-11487FE5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80" y="1320500"/>
            <a:ext cx="1607562" cy="160756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1032FF6-551C-BC28-7340-DEECD35DF232}"/>
              </a:ext>
            </a:extLst>
          </p:cNvPr>
          <p:cNvSpPr/>
          <p:nvPr/>
        </p:nvSpPr>
        <p:spPr>
          <a:xfrm>
            <a:off x="3100452" y="1136827"/>
            <a:ext cx="5991095" cy="2369470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40C1EFE-8F5B-DB07-3ED2-A8D445043150}"/>
              </a:ext>
            </a:extLst>
          </p:cNvPr>
          <p:cNvSpPr/>
          <p:nvPr/>
        </p:nvSpPr>
        <p:spPr>
          <a:xfrm>
            <a:off x="3425117" y="961468"/>
            <a:ext cx="3960000" cy="36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  <a:latin typeface="Aptos Narrow" panose="020B0004020202020204" pitchFamily="34" charset="0"/>
              </a:rPr>
              <a:t>Alta Dirección (Dirección Ejecutiva)</a:t>
            </a:r>
            <a:endParaRPr lang="es-PE" sz="1400" b="1" dirty="0">
              <a:solidFill>
                <a:schemeClr val="tx1"/>
              </a:solidFill>
              <a:latin typeface="Aptos Narrow" panose="020B00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BAD9CF-7D9B-2154-3497-58FF8783CE49}"/>
              </a:ext>
            </a:extLst>
          </p:cNvPr>
          <p:cNvSpPr txBox="1"/>
          <p:nvPr/>
        </p:nvSpPr>
        <p:spPr>
          <a:xfrm>
            <a:off x="7385117" y="2889822"/>
            <a:ext cx="152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Catalina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Horna</a:t>
            </a:r>
            <a:endParaRPr lang="es-PE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23B5DE-AED5-AAD7-4A89-DED6118C5F41}"/>
              </a:ext>
            </a:extLst>
          </p:cNvPr>
          <p:cNvSpPr txBox="1"/>
          <p:nvPr/>
        </p:nvSpPr>
        <p:spPr>
          <a:xfrm>
            <a:off x="3281189" y="1332150"/>
            <a:ext cx="40050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Lidera el Sistema de Gestión Antisoborno (SGAS).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Aprueba la política y objetivos para el SGAS.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Designa a la Función de Cumplimiento Antisoborno.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Revisa el funcionamiento del SGAS, entre otros.</a:t>
            </a:r>
            <a:endParaRPr lang="es-PE" sz="1700" i="1" dirty="0">
              <a:latin typeface="Aptos Narrow" panose="020B00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1A717ED-CCD3-D296-3F00-2302AE097DF0}"/>
              </a:ext>
            </a:extLst>
          </p:cNvPr>
          <p:cNvSpPr/>
          <p:nvPr/>
        </p:nvSpPr>
        <p:spPr>
          <a:xfrm>
            <a:off x="3100452" y="3838745"/>
            <a:ext cx="5991095" cy="2762903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E27CEF2-A54B-08D1-C0B8-4FA492765B45}"/>
              </a:ext>
            </a:extLst>
          </p:cNvPr>
          <p:cNvSpPr/>
          <p:nvPr/>
        </p:nvSpPr>
        <p:spPr>
          <a:xfrm>
            <a:off x="3637830" y="3631082"/>
            <a:ext cx="3960000" cy="43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tx1"/>
                </a:solidFill>
                <a:latin typeface="Aptos Narrow" panose="020B0004020202020204" pitchFamily="34" charset="0"/>
              </a:rPr>
              <a:t>Función de Cumplimiento Antisoborno (FCAS)</a:t>
            </a:r>
            <a:endParaRPr lang="es-PE" sz="1400" b="1" dirty="0">
              <a:solidFill>
                <a:schemeClr val="tx1"/>
              </a:solidFill>
              <a:latin typeface="Aptos Narrow" panose="020B00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AAFF5A-0217-8995-CDD2-69F71AED1BB1}"/>
              </a:ext>
            </a:extLst>
          </p:cNvPr>
          <p:cNvSpPr txBox="1"/>
          <p:nvPr/>
        </p:nvSpPr>
        <p:spPr>
          <a:xfrm>
            <a:off x="3026212" y="6059837"/>
            <a:ext cx="1760707" cy="54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Gabriel Meza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(Titular)</a:t>
            </a:r>
            <a:endParaRPr lang="es-P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00EA80C-96F3-82E1-54D9-4072F9B8FB90}"/>
              </a:ext>
            </a:extLst>
          </p:cNvPr>
          <p:cNvSpPr txBox="1"/>
          <p:nvPr/>
        </p:nvSpPr>
        <p:spPr>
          <a:xfrm>
            <a:off x="4762084" y="4030039"/>
            <a:ext cx="277157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Supervisa el diseño, implementación, mantenimiento y mejora del SGAS.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Informar a la Alta Dirección sobre el desempeño del SGAS y de mejoras a implementar, entre otros.</a:t>
            </a:r>
            <a:endParaRPr lang="es-PE" sz="1700" i="1" dirty="0">
              <a:latin typeface="Aptos Narrow" panose="020B00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12F31F8-C3DF-DD90-48A1-D27AB069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3079" r="8873" b="37564"/>
          <a:stretch/>
        </p:blipFill>
        <p:spPr>
          <a:xfrm flipH="1">
            <a:off x="3201896" y="4214342"/>
            <a:ext cx="1581504" cy="15621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611D53-CF29-50FB-AAF5-1970AFF7C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4772" r="11437" b="27801"/>
          <a:stretch/>
        </p:blipFill>
        <p:spPr>
          <a:xfrm>
            <a:off x="7382449" y="4178395"/>
            <a:ext cx="1607655" cy="163399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426229B-0A7C-1391-0EBD-A2A9F813A417}"/>
              </a:ext>
            </a:extLst>
          </p:cNvPr>
          <p:cNvSpPr txBox="1"/>
          <p:nvPr/>
        </p:nvSpPr>
        <p:spPr>
          <a:xfrm>
            <a:off x="7231402" y="5954846"/>
            <a:ext cx="195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Gustavo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Moori</a:t>
            </a:r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(Suplente)</a:t>
            </a:r>
            <a:endParaRPr lang="es-P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2FF37A2-76F6-93C6-7B58-A1AEDA369E4E}"/>
              </a:ext>
            </a:extLst>
          </p:cNvPr>
          <p:cNvSpPr txBox="1"/>
          <p:nvPr/>
        </p:nvSpPr>
        <p:spPr>
          <a:xfrm>
            <a:off x="2927748" y="3889649"/>
            <a:ext cx="4105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RDE </a:t>
            </a:r>
            <a:r>
              <a:rPr lang="es-E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90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36-2024-MINEDU/VMGI/PEIP-EB/DIEJE</a:t>
            </a:r>
            <a:endParaRPr lang="es-PE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2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D6EC-8CB5-1C85-8966-C8553648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5962905-8126-90C4-C030-D34CD74D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52"/>
            <a:ext cx="7808976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Gestión del Riesgo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ADD8567-19FE-A3DB-40CC-F03476A88CFF}"/>
              </a:ext>
            </a:extLst>
          </p:cNvPr>
          <p:cNvSpPr txBox="1"/>
          <p:nvPr/>
        </p:nvSpPr>
        <p:spPr>
          <a:xfrm>
            <a:off x="6560128" y="6576769"/>
            <a:ext cx="2977167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Fuente: ISO 31000:2018 Gestión del riesgo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34AC84D-4701-B745-7F0E-1F8922B12D27}"/>
              </a:ext>
            </a:extLst>
          </p:cNvPr>
          <p:cNvSpPr txBox="1"/>
          <p:nvPr/>
        </p:nvSpPr>
        <p:spPr>
          <a:xfrm>
            <a:off x="1049460" y="2072819"/>
            <a:ext cx="2653860" cy="230832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(*)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“Del Sistema de Gestión Antisoborno del PEIP Escuelas Bicentenario”.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Anexo Nº 02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 de Riesgos para el Sistema de Gestión Antisoborno</a:t>
            </a:r>
          </a:p>
        </p:txBody>
      </p:sp>
      <p:pic>
        <p:nvPicPr>
          <p:cNvPr id="18" name="Imagen 1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CC8AD0EF-159F-AF2D-4068-BEF3EF16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3" t="21630" r="27416" b="10371"/>
          <a:stretch/>
        </p:blipFill>
        <p:spPr>
          <a:xfrm>
            <a:off x="5450180" y="1495203"/>
            <a:ext cx="5197061" cy="4163091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3FD0639B-5AFE-2C91-A070-A205D4DEA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0" y="4451450"/>
            <a:ext cx="545476" cy="54547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9C582A5-A590-434A-7549-D594FE7ABDF0}"/>
              </a:ext>
            </a:extLst>
          </p:cNvPr>
          <p:cNvSpPr/>
          <p:nvPr/>
        </p:nvSpPr>
        <p:spPr>
          <a:xfrm>
            <a:off x="922460" y="1828800"/>
            <a:ext cx="2907860" cy="2796363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0890293-EB3C-A73F-D402-6123B388D8A3}"/>
              </a:ext>
            </a:extLst>
          </p:cNvPr>
          <p:cNvSpPr txBox="1"/>
          <p:nvPr/>
        </p:nvSpPr>
        <p:spPr>
          <a:xfrm>
            <a:off x="599498" y="5107658"/>
            <a:ext cx="4040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 Aprobado: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RDE </a:t>
            </a:r>
            <a:r>
              <a:rPr lang="es-ES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Nº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0032-2024/MINEDU/ VMGI/PEIP-EB/DIEJE (08.08.2024) </a:t>
            </a:r>
            <a:endParaRPr lang="es-PE" dirty="0"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7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6F7E-C152-E8C5-3058-6D637F1FE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2F7ACC7-B3BB-1974-8F79-9D28FF73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52"/>
            <a:ext cx="8654902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Identificación, evaluación y tratamiento de Riesgos en el SGAS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125742-0B28-D711-DC34-A623150AB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406305"/>
              </p:ext>
            </p:extLst>
          </p:nvPr>
        </p:nvGraphicFramePr>
        <p:xfrm>
          <a:off x="556181" y="965913"/>
          <a:ext cx="10993119" cy="2245115"/>
        </p:xfrm>
        <a:graphic>
          <a:graphicData uri="http://schemas.openxmlformats.org/drawingml/2006/table">
            <a:tbl>
              <a:tblPr/>
              <a:tblGrid>
                <a:gridCol w="1944000">
                  <a:extLst>
                    <a:ext uri="{9D8B030D-6E8A-4147-A177-3AD203B41FA5}">
                      <a16:colId xmlns:a16="http://schemas.microsoft.com/office/drawing/2014/main" val="282436160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3270656395"/>
                    </a:ext>
                  </a:extLst>
                </a:gridCol>
                <a:gridCol w="841119">
                  <a:extLst>
                    <a:ext uri="{9D8B030D-6E8A-4147-A177-3AD203B41FA5}">
                      <a16:colId xmlns:a16="http://schemas.microsoft.com/office/drawing/2014/main" val="3461562462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148655018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01646626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82823325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17779468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36512933"/>
                    </a:ext>
                  </a:extLst>
                </a:gridCol>
              </a:tblGrid>
              <a:tr h="234179">
                <a:tc gridSpan="8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IDENTIFICACIÓN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196200"/>
                  </a:ext>
                </a:extLst>
              </a:tr>
              <a:tr h="2341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Contexto externo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Contexto interno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Código del Riesgo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Tipo de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Clase de riesgo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Factor externo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Factor interno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746184"/>
                  </a:ext>
                </a:extLst>
              </a:tr>
              <a:tr h="46835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Amenaza</a:t>
                      </a:r>
                      <a:b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(Fuente de Riesgo)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Debilidad</a:t>
                      </a:r>
                      <a:b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(Vulnerabilidad)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892809"/>
                  </a:ext>
                </a:extLst>
              </a:tr>
              <a:tr h="13084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6213" lvl="0" indent="-84138" algn="l" fontAlgn="ctr">
                        <a:buFont typeface="Arial" panose="020B0604020202020204" pitchFamily="34" charset="0"/>
                        <a:buChar char="•"/>
                      </a:pPr>
                      <a:endParaRPr lang="es-E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1450" lvl="0" indent="-79375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endParaRPr lang="es-P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57246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31EBE7E-33C1-3317-AA5B-806B431265A4}"/>
              </a:ext>
            </a:extLst>
          </p:cNvPr>
          <p:cNvSpPr txBox="1"/>
          <p:nvPr/>
        </p:nvSpPr>
        <p:spPr>
          <a:xfrm>
            <a:off x="5422605" y="1808687"/>
            <a:ext cx="194975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comité de la Etapa de Entrevista Personal podría aceptar o solicitar incentivos a cambio de favorecer a un postulante en la evaluación de dicha Etapa</a:t>
            </a:r>
            <a:r>
              <a:rPr lang="es-ES" sz="1300" b="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300" b="0" i="0" u="none" strike="noStrike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8D299B-B882-5474-D298-83F6D1085CEE}"/>
              </a:ext>
            </a:extLst>
          </p:cNvPr>
          <p:cNvSpPr txBox="1"/>
          <p:nvPr/>
        </p:nvSpPr>
        <p:spPr>
          <a:xfrm>
            <a:off x="556181" y="1909924"/>
            <a:ext cx="2038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84138" algn="l" fontAlgn="ctr">
              <a:buFont typeface="Arial" panose="020B0604020202020204" pitchFamily="34" charset="0"/>
              <a:buChar char="•"/>
            </a:pPr>
            <a: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Posibles conflictos de interés y colusión con funcionarios públicos ajenos al PEIP-EB.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9651FB-F3E6-8CB9-6690-D6F59668BD92}"/>
              </a:ext>
            </a:extLst>
          </p:cNvPr>
          <p:cNvSpPr txBox="1"/>
          <p:nvPr/>
        </p:nvSpPr>
        <p:spPr>
          <a:xfrm>
            <a:off x="2408572" y="1909924"/>
            <a:ext cx="227408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79375" algn="l" defTabSz="914400" rtl="0" eaLnBrk="1" fontAlgn="ctr" latinLnBrk="0" hangingPunct="1">
              <a:buFont typeface="Arial" panose="020B0604020202020204" pitchFamily="34" charset="0"/>
              <a:buChar char="•"/>
            </a:pPr>
            <a: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Baja sensibilización o toma de conciencia en el </a:t>
            </a:r>
            <a:b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de Gestión Antisoborno.</a:t>
            </a:r>
            <a:endParaRPr lang="es-ES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63ACF2-4BB8-1752-5755-20677C22D3FD}"/>
              </a:ext>
            </a:extLst>
          </p:cNvPr>
          <p:cNvSpPr txBox="1"/>
          <p:nvPr/>
        </p:nvSpPr>
        <p:spPr>
          <a:xfrm>
            <a:off x="4566445" y="2262657"/>
            <a:ext cx="9723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URH-3-1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7BCFFD5-5BEA-6ADC-5232-E712BCB5D497}"/>
              </a:ext>
            </a:extLst>
          </p:cNvPr>
          <p:cNvSpPr txBox="1"/>
          <p:nvPr/>
        </p:nvSpPr>
        <p:spPr>
          <a:xfrm>
            <a:off x="7338906" y="2120840"/>
            <a:ext cx="105554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afectan la integridad pública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95FFFBF-80E8-281E-2C9D-28CC8B494491}"/>
              </a:ext>
            </a:extLst>
          </p:cNvPr>
          <p:cNvSpPr txBox="1"/>
          <p:nvPr/>
        </p:nvSpPr>
        <p:spPr>
          <a:xfrm>
            <a:off x="8324784" y="2327826"/>
            <a:ext cx="9723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Corrupción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58A0C0-8832-F764-FB66-F5701549D012}"/>
              </a:ext>
            </a:extLst>
          </p:cNvPr>
          <p:cNvSpPr txBox="1"/>
          <p:nvPr/>
        </p:nvSpPr>
        <p:spPr>
          <a:xfrm>
            <a:off x="9326336" y="2319462"/>
            <a:ext cx="9723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D7381A4-3AAD-CBA3-C462-897AC95FC000}"/>
              </a:ext>
            </a:extLst>
          </p:cNvPr>
          <p:cNvSpPr txBox="1"/>
          <p:nvPr/>
        </p:nvSpPr>
        <p:spPr>
          <a:xfrm>
            <a:off x="10407968" y="2219434"/>
            <a:ext cx="11747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organizacional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6EA94B0-40B6-33F8-EED2-C91D1BE42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19420"/>
              </p:ext>
            </p:extLst>
          </p:nvPr>
        </p:nvGraphicFramePr>
        <p:xfrm>
          <a:off x="556181" y="3306372"/>
          <a:ext cx="10993120" cy="1671592"/>
        </p:xfrm>
        <a:graphic>
          <a:graphicData uri="http://schemas.openxmlformats.org/drawingml/2006/table">
            <a:tbl>
              <a:tblPr/>
              <a:tblGrid>
                <a:gridCol w="1206142">
                  <a:extLst>
                    <a:ext uri="{9D8B030D-6E8A-4147-A177-3AD203B41FA5}">
                      <a16:colId xmlns:a16="http://schemas.microsoft.com/office/drawing/2014/main" val="1035683831"/>
                    </a:ext>
                  </a:extLst>
                </a:gridCol>
                <a:gridCol w="1309525">
                  <a:extLst>
                    <a:ext uri="{9D8B030D-6E8A-4147-A177-3AD203B41FA5}">
                      <a16:colId xmlns:a16="http://schemas.microsoft.com/office/drawing/2014/main" val="113375710"/>
                    </a:ext>
                  </a:extLst>
                </a:gridCol>
                <a:gridCol w="758146">
                  <a:extLst>
                    <a:ext uri="{9D8B030D-6E8A-4147-A177-3AD203B41FA5}">
                      <a16:colId xmlns:a16="http://schemas.microsoft.com/office/drawing/2014/main" val="3940059208"/>
                    </a:ext>
                  </a:extLst>
                </a:gridCol>
                <a:gridCol w="2067671">
                  <a:extLst>
                    <a:ext uri="{9D8B030D-6E8A-4147-A177-3AD203B41FA5}">
                      <a16:colId xmlns:a16="http://schemas.microsoft.com/office/drawing/2014/main" val="118755103"/>
                    </a:ext>
                  </a:extLst>
                </a:gridCol>
                <a:gridCol w="689224">
                  <a:extLst>
                    <a:ext uri="{9D8B030D-6E8A-4147-A177-3AD203B41FA5}">
                      <a16:colId xmlns:a16="http://schemas.microsoft.com/office/drawing/2014/main" val="1705304378"/>
                    </a:ext>
                  </a:extLst>
                </a:gridCol>
                <a:gridCol w="654762">
                  <a:extLst>
                    <a:ext uri="{9D8B030D-6E8A-4147-A177-3AD203B41FA5}">
                      <a16:colId xmlns:a16="http://schemas.microsoft.com/office/drawing/2014/main" val="503183846"/>
                    </a:ext>
                  </a:extLst>
                </a:gridCol>
                <a:gridCol w="964913">
                  <a:extLst>
                    <a:ext uri="{9D8B030D-6E8A-4147-A177-3AD203B41FA5}">
                      <a16:colId xmlns:a16="http://schemas.microsoft.com/office/drawing/2014/main" val="3307923541"/>
                    </a:ext>
                  </a:extLst>
                </a:gridCol>
                <a:gridCol w="723685">
                  <a:extLst>
                    <a:ext uri="{9D8B030D-6E8A-4147-A177-3AD203B41FA5}">
                      <a16:colId xmlns:a16="http://schemas.microsoft.com/office/drawing/2014/main" val="285495115"/>
                    </a:ext>
                  </a:extLst>
                </a:gridCol>
                <a:gridCol w="447996">
                  <a:extLst>
                    <a:ext uri="{9D8B030D-6E8A-4147-A177-3AD203B41FA5}">
                      <a16:colId xmlns:a16="http://schemas.microsoft.com/office/drawing/2014/main" val="1330008584"/>
                    </a:ext>
                  </a:extLst>
                </a:gridCol>
                <a:gridCol w="447996">
                  <a:extLst>
                    <a:ext uri="{9D8B030D-6E8A-4147-A177-3AD203B41FA5}">
                      <a16:colId xmlns:a16="http://schemas.microsoft.com/office/drawing/2014/main" val="1850910532"/>
                    </a:ext>
                  </a:extLst>
                </a:gridCol>
                <a:gridCol w="482457">
                  <a:extLst>
                    <a:ext uri="{9D8B030D-6E8A-4147-A177-3AD203B41FA5}">
                      <a16:colId xmlns:a16="http://schemas.microsoft.com/office/drawing/2014/main" val="1841812514"/>
                    </a:ext>
                  </a:extLst>
                </a:gridCol>
                <a:gridCol w="516918">
                  <a:extLst>
                    <a:ext uri="{9D8B030D-6E8A-4147-A177-3AD203B41FA5}">
                      <a16:colId xmlns:a16="http://schemas.microsoft.com/office/drawing/2014/main" val="3615204360"/>
                    </a:ext>
                  </a:extLst>
                </a:gridCol>
                <a:gridCol w="723685">
                  <a:extLst>
                    <a:ext uri="{9D8B030D-6E8A-4147-A177-3AD203B41FA5}">
                      <a16:colId xmlns:a16="http://schemas.microsoft.com/office/drawing/2014/main" val="499167829"/>
                    </a:ext>
                  </a:extLst>
                </a:gridCol>
              </a:tblGrid>
              <a:tr h="160905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ANÁLISIS Y EVALUACIÓN DE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139626"/>
                  </a:ext>
                </a:extLst>
              </a:tr>
              <a:tr h="1609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Causa del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Consecuencia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Tipo de efecto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PE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Acción y/o medida de control actual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Valoración del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Respuesta al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44047"/>
                  </a:ext>
                </a:extLst>
              </a:tr>
              <a:tr h="16090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Característica del diseño del control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Probabilidad</a:t>
                      </a:r>
                    </a:p>
                  </a:txBody>
                  <a:tcPr marL="0" marR="0" marT="0" marB="0" vert="vert2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Impacto</a:t>
                      </a:r>
                    </a:p>
                  </a:txBody>
                  <a:tcPr marL="0" marR="0" marT="0" marB="0" vert="vert2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 de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Nivel de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233823"/>
                  </a:ext>
                </a:extLst>
              </a:tr>
              <a:tr h="48271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tipo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su ejecución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su documentación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periodicidad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19406"/>
                  </a:ext>
                </a:extLst>
              </a:tr>
              <a:tr h="574312">
                <a:tc>
                  <a:txBody>
                    <a:bodyPr/>
                    <a:lstStyle/>
                    <a:p>
                      <a:pPr algn="l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algn="l" fontAlgn="ctr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568867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1A2A023-BE51-C5A9-E5EF-640BB37BE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85201"/>
              </p:ext>
            </p:extLst>
          </p:nvPr>
        </p:nvGraphicFramePr>
        <p:xfrm>
          <a:off x="515199" y="5073309"/>
          <a:ext cx="11026570" cy="1773010"/>
        </p:xfrm>
        <a:graphic>
          <a:graphicData uri="http://schemas.openxmlformats.org/drawingml/2006/table">
            <a:tbl>
              <a:tblPr/>
              <a:tblGrid>
                <a:gridCol w="2987131">
                  <a:extLst>
                    <a:ext uri="{9D8B030D-6E8A-4147-A177-3AD203B41FA5}">
                      <a16:colId xmlns:a16="http://schemas.microsoft.com/office/drawing/2014/main" val="3886729919"/>
                    </a:ext>
                  </a:extLst>
                </a:gridCol>
                <a:gridCol w="1364492">
                  <a:extLst>
                    <a:ext uri="{9D8B030D-6E8A-4147-A177-3AD203B41FA5}">
                      <a16:colId xmlns:a16="http://schemas.microsoft.com/office/drawing/2014/main" val="2418559884"/>
                    </a:ext>
                  </a:extLst>
                </a:gridCol>
                <a:gridCol w="1069467">
                  <a:extLst>
                    <a:ext uri="{9D8B030D-6E8A-4147-A177-3AD203B41FA5}">
                      <a16:colId xmlns:a16="http://schemas.microsoft.com/office/drawing/2014/main" val="3765938751"/>
                    </a:ext>
                  </a:extLst>
                </a:gridCol>
                <a:gridCol w="1069467">
                  <a:extLst>
                    <a:ext uri="{9D8B030D-6E8A-4147-A177-3AD203B41FA5}">
                      <a16:colId xmlns:a16="http://schemas.microsoft.com/office/drawing/2014/main" val="2789976663"/>
                    </a:ext>
                  </a:extLst>
                </a:gridCol>
                <a:gridCol w="4536013">
                  <a:extLst>
                    <a:ext uri="{9D8B030D-6E8A-4147-A177-3AD203B41FA5}">
                      <a16:colId xmlns:a16="http://schemas.microsoft.com/office/drawing/2014/main" val="3646073562"/>
                    </a:ext>
                  </a:extLst>
                </a:gridCol>
              </a:tblGrid>
              <a:tr h="16551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TRATAMIENTO DEL RIESGO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29571"/>
                  </a:ext>
                </a:extLst>
              </a:tr>
              <a:tr h="16551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Determinación de la Acción y /o Medida de Control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885831"/>
                  </a:ext>
                </a:extLst>
              </a:tr>
              <a:tr h="165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Acción/ Medida de control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Unidad Funcional Responsable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Plazo de implementación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Medio de verificación</a:t>
                      </a:r>
                      <a:b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(evidencia)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471764"/>
                  </a:ext>
                </a:extLst>
              </a:tr>
              <a:tr h="32532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Fecha de inicio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Fecha de </a:t>
                      </a:r>
                      <a:b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término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140046"/>
                  </a:ext>
                </a:extLst>
              </a:tr>
              <a:tr h="675730">
                <a:tc>
                  <a:txBody>
                    <a:bodyPr/>
                    <a:lstStyle/>
                    <a:p>
                      <a:pPr algn="l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025014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E64687B1-3AC3-83A5-3153-0C94DF6859D3}"/>
              </a:ext>
            </a:extLst>
          </p:cNvPr>
          <p:cNvSpPr txBox="1"/>
          <p:nvPr/>
        </p:nvSpPr>
        <p:spPr>
          <a:xfrm>
            <a:off x="589630" y="6094098"/>
            <a:ext cx="2971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font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Brindar orientaciones y recomendaciones a los miembros del Comité respecto a las funciones y responsabilidades durante el proceso CAS.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7F6A90-654D-1D1F-D182-9CCE462656C5}"/>
              </a:ext>
            </a:extLst>
          </p:cNvPr>
          <p:cNvSpPr txBox="1"/>
          <p:nvPr/>
        </p:nvSpPr>
        <p:spPr>
          <a:xfrm>
            <a:off x="3902619" y="6402992"/>
            <a:ext cx="7788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P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URH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E9F0CB2-293B-52B8-5197-05180AB8E7FD}"/>
              </a:ext>
            </a:extLst>
          </p:cNvPr>
          <p:cNvSpPr txBox="1"/>
          <p:nvPr/>
        </p:nvSpPr>
        <p:spPr>
          <a:xfrm>
            <a:off x="4985264" y="6402992"/>
            <a:ext cx="9702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P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1/09/2024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3DC498B-C657-F0B8-DBCF-50FB85C0222D}"/>
              </a:ext>
            </a:extLst>
          </p:cNvPr>
          <p:cNvSpPr txBox="1"/>
          <p:nvPr/>
        </p:nvSpPr>
        <p:spPr>
          <a:xfrm>
            <a:off x="5999089" y="6390123"/>
            <a:ext cx="10501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P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27/09/2024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5914FAE-F757-7C5D-540C-23B8865E684C}"/>
              </a:ext>
            </a:extLst>
          </p:cNvPr>
          <p:cNvSpPr txBox="1"/>
          <p:nvPr/>
        </p:nvSpPr>
        <p:spPr>
          <a:xfrm>
            <a:off x="7049266" y="6256005"/>
            <a:ext cx="4417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l" font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evidencia las Actas Generales de las evaluaciones curriculares realizadas.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C3B2ECD-F20E-5BC3-321C-A3C60AFE6B43}"/>
              </a:ext>
            </a:extLst>
          </p:cNvPr>
          <p:cNvSpPr txBox="1"/>
          <p:nvPr/>
        </p:nvSpPr>
        <p:spPr>
          <a:xfrm>
            <a:off x="462566" y="4502585"/>
            <a:ext cx="1413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Falta o deterioro de carácter ético</a:t>
            </a:r>
            <a:r>
              <a:rPr lang="es-PE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s-P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9EDCADB-31E6-E5CA-75A8-AB74B95286D3}"/>
              </a:ext>
            </a:extLst>
          </p:cNvPr>
          <p:cNvSpPr txBox="1"/>
          <p:nvPr/>
        </p:nvSpPr>
        <p:spPr>
          <a:xfrm>
            <a:off x="1845582" y="4390942"/>
            <a:ext cx="1242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Proceso Administrativo Disciplinarios.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8136B01-24A8-D9F4-3971-791FE62ED985}"/>
              </a:ext>
            </a:extLst>
          </p:cNvPr>
          <p:cNvSpPr txBox="1"/>
          <p:nvPr/>
        </p:nvSpPr>
        <p:spPr>
          <a:xfrm>
            <a:off x="3008570" y="4347823"/>
            <a:ext cx="873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Afectación de servicios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676476A-C5D8-7D38-9583-9B76C1E56792}"/>
              </a:ext>
            </a:extLst>
          </p:cNvPr>
          <p:cNvSpPr txBox="1"/>
          <p:nvPr/>
        </p:nvSpPr>
        <p:spPr>
          <a:xfrm>
            <a:off x="3779621" y="4347823"/>
            <a:ext cx="2316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marR="0" lvl="0" indent="-87313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Actas donde consigne la inexistencia de conflictos de interés.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AFF6363-7B8F-727B-1C35-BFF08E8262EE}"/>
              </a:ext>
            </a:extLst>
          </p:cNvPr>
          <p:cNvSpPr txBox="1"/>
          <p:nvPr/>
        </p:nvSpPr>
        <p:spPr>
          <a:xfrm>
            <a:off x="5790706" y="4490033"/>
            <a:ext cx="9158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Preventivo</a:t>
            </a:r>
            <a:endParaRPr kumimoji="0" lang="es-P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18F7ED8-2DD3-7016-B28F-AFF59E9FE4DD}"/>
              </a:ext>
            </a:extLst>
          </p:cNvPr>
          <p:cNvSpPr txBox="1"/>
          <p:nvPr/>
        </p:nvSpPr>
        <p:spPr>
          <a:xfrm>
            <a:off x="6548101" y="4486323"/>
            <a:ext cx="743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Manual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23C3CA6-E154-CA73-BC3D-FA8A2C8D17DE}"/>
              </a:ext>
            </a:extLst>
          </p:cNvPr>
          <p:cNvSpPr txBox="1"/>
          <p:nvPr/>
        </p:nvSpPr>
        <p:spPr>
          <a:xfrm>
            <a:off x="7172490" y="4505254"/>
            <a:ext cx="1133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Documentado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03CFF7-1F49-FD9A-1912-D7BC07059A5A}"/>
              </a:ext>
            </a:extLst>
          </p:cNvPr>
          <p:cNvSpPr txBox="1"/>
          <p:nvPr/>
        </p:nvSpPr>
        <p:spPr>
          <a:xfrm>
            <a:off x="8141434" y="4524185"/>
            <a:ext cx="853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Continuo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B39C294-A550-7291-A4C9-881F4B439443}"/>
              </a:ext>
            </a:extLst>
          </p:cNvPr>
          <p:cNvSpPr txBox="1"/>
          <p:nvPr/>
        </p:nvSpPr>
        <p:spPr>
          <a:xfrm>
            <a:off x="8841637" y="4505254"/>
            <a:ext cx="627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Medio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(6)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0E12996-75A0-714A-FC5E-519F2F3ACA27}"/>
              </a:ext>
            </a:extLst>
          </p:cNvPr>
          <p:cNvSpPr txBox="1"/>
          <p:nvPr/>
        </p:nvSpPr>
        <p:spPr>
          <a:xfrm>
            <a:off x="9327912" y="4505254"/>
            <a:ext cx="627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Alto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(8)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91C0541-E36F-8145-5833-B77147C60890}"/>
              </a:ext>
            </a:extLst>
          </p:cNvPr>
          <p:cNvSpPr txBox="1"/>
          <p:nvPr/>
        </p:nvSpPr>
        <p:spPr>
          <a:xfrm>
            <a:off x="9931954" y="4524184"/>
            <a:ext cx="345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48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A99AE4A-EF11-ED1A-BD76-035D5470AD81}"/>
              </a:ext>
            </a:extLst>
          </p:cNvPr>
          <p:cNvSpPr txBox="1"/>
          <p:nvPr/>
        </p:nvSpPr>
        <p:spPr>
          <a:xfrm>
            <a:off x="10879044" y="4524183"/>
            <a:ext cx="710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Mitigar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17A8545-678F-85CD-9253-357DD012FDFF}"/>
              </a:ext>
            </a:extLst>
          </p:cNvPr>
          <p:cNvSpPr txBox="1"/>
          <p:nvPr/>
        </p:nvSpPr>
        <p:spPr>
          <a:xfrm>
            <a:off x="10286028" y="4524182"/>
            <a:ext cx="627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Alto</a:t>
            </a:r>
          </a:p>
        </p:txBody>
      </p:sp>
    </p:spTree>
    <p:extLst>
      <p:ext uri="{BB962C8B-B14F-4D97-AF65-F5344CB8AC3E}">
        <p14:creationId xmlns:p14="http://schemas.microsoft.com/office/powerpoint/2010/main" val="107120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Plantilla_PEIP_2</Template>
  <TotalTime>17970</TotalTime>
  <Words>716</Words>
  <Application>Microsoft Office PowerPoint</Application>
  <PresentationFormat>Panorámica</PresentationFormat>
  <Paragraphs>134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Aptos Narrow</vt:lpstr>
      <vt:lpstr>Arial</vt:lpstr>
      <vt:lpstr>Arial Narrow</vt:lpstr>
      <vt:lpstr>Calibri</vt:lpstr>
      <vt:lpstr>Calibri Light</vt:lpstr>
      <vt:lpstr>FontAwesome</vt:lpstr>
      <vt:lpstr>Open Sans</vt:lpstr>
      <vt:lpstr>Roboto</vt:lpstr>
      <vt:lpstr>Tema de Office</vt:lpstr>
      <vt:lpstr>1_Tema de Office</vt:lpstr>
      <vt:lpstr>Presentación de PowerPoint</vt:lpstr>
      <vt:lpstr>Soborno y sus Riesgos</vt:lpstr>
      <vt:lpstr>¿Qué es el Soborno?</vt:lpstr>
      <vt:lpstr>Implementación del SGAS - Norma ISO 37001:2016</vt:lpstr>
      <vt:lpstr>Liderazgo – Implementación y Mantenimiento del SGAS</vt:lpstr>
      <vt:lpstr>Política del Sistema de Gestión Antisoborno del PEIP Escuelas Bicentenario</vt:lpstr>
      <vt:lpstr>Autoridades del SGAS</vt:lpstr>
      <vt:lpstr>Gestión del Riesgo</vt:lpstr>
      <vt:lpstr>Identificación, evaluación y tratamiento de Riesgos en el SGAS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DGP  Project 02</dc:creator>
  <cp:lastModifiedBy>Gabriel Francisco Meza Miguel</cp:lastModifiedBy>
  <cp:revision>1518</cp:revision>
  <dcterms:created xsi:type="dcterms:W3CDTF">2022-02-07T20:16:13Z</dcterms:created>
  <dcterms:modified xsi:type="dcterms:W3CDTF">2024-11-06T00:12:43Z</dcterms:modified>
</cp:coreProperties>
</file>